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handoutMasterIdLst>
    <p:handoutMasterId r:id="rId27"/>
  </p:handoutMasterIdLst>
  <p:sldIdLst>
    <p:sldId id="257" r:id="rId5"/>
    <p:sldId id="267" r:id="rId6"/>
    <p:sldId id="283" r:id="rId7"/>
    <p:sldId id="278" r:id="rId8"/>
    <p:sldId id="277" r:id="rId9"/>
    <p:sldId id="279" r:id="rId10"/>
    <p:sldId id="280" r:id="rId11"/>
    <p:sldId id="281" r:id="rId12"/>
    <p:sldId id="263" r:id="rId13"/>
    <p:sldId id="264" r:id="rId14"/>
    <p:sldId id="265" r:id="rId15"/>
    <p:sldId id="266" r:id="rId16"/>
    <p:sldId id="282" r:id="rId17"/>
    <p:sldId id="269" r:id="rId18"/>
    <p:sldId id="270" r:id="rId19"/>
    <p:sldId id="268" r:id="rId20"/>
    <p:sldId id="272" r:id="rId21"/>
    <p:sldId id="271" r:id="rId22"/>
    <p:sldId id="273" r:id="rId23"/>
    <p:sldId id="274" r:id="rId24"/>
    <p:sldId id="275" r:id="rId25"/>
    <p:sldId id="276" r:id="rId26"/>
  </p:sldIdLst>
  <p:sldSz cx="12192000" cy="6858000"/>
  <p:notesSz cx="6858000" cy="9144000"/>
  <p:embeddedFontLst>
    <p:embeddedFont>
      <p:font typeface="Montserrat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287AF-1DCD-7C87-4DA3-66857EC4A5A0}" v="550" dt="2025-07-01T10:23:09.36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genia Torlopova" userId="S::e.torlopova@phygitalinternational.com::6c90777a-c34e-4fda-9e51-e28f408cb8d1" providerId="AD" clId="Web-{C8A5FFE9-4F19-A394-7201-5B7B56D0365F}"/>
    <pc:docChg chg="modSld">
      <pc:chgData name="Evgenia Torlopova" userId="S::e.torlopova@phygitalinternational.com::6c90777a-c34e-4fda-9e51-e28f408cb8d1" providerId="AD" clId="Web-{C8A5FFE9-4F19-A394-7201-5B7B56D0365F}" dt="2025-06-26T14:31:26.826" v="5" actId="20577"/>
      <pc:docMkLst>
        <pc:docMk/>
      </pc:docMkLst>
      <pc:sldChg chg="addSp modSp">
        <pc:chgData name="Evgenia Torlopova" userId="S::e.torlopova@phygitalinternational.com::6c90777a-c34e-4fda-9e51-e28f408cb8d1" providerId="AD" clId="Web-{C8A5FFE9-4F19-A394-7201-5B7B56D0365F}" dt="2025-06-26T14:31:26.826" v="5" actId="20577"/>
        <pc:sldMkLst>
          <pc:docMk/>
          <pc:sldMk cId="1681451308" sldId="280"/>
        </pc:sldMkLst>
        <pc:spChg chg="mod">
          <ac:chgData name="Evgenia Torlopova" userId="S::e.torlopova@phygitalinternational.com::6c90777a-c34e-4fda-9e51-e28f408cb8d1" providerId="AD" clId="Web-{C8A5FFE9-4F19-A394-7201-5B7B56D0365F}" dt="2025-06-26T14:20:22.424" v="0" actId="1076"/>
          <ac:spMkLst>
            <pc:docMk/>
            <pc:sldMk cId="1681451308" sldId="280"/>
            <ac:spMk id="2" creationId="{AA1100DB-8D3A-6B90-EC2F-394BAB0D4D5D}"/>
          </ac:spMkLst>
        </pc:spChg>
      </pc:sldChg>
    </pc:docChg>
  </pc:docChgLst>
  <pc:docChgLst>
    <pc:chgData name="Sean Lynn" userId="S::sean_marylebonecommunications.com#ext#@gamesoffuture.onmicrosoft.com::e05683aa-0034-4cda-8e12-f8f27a2025ae" providerId="AD" clId="Web-{DD4304F7-18BE-093A-1C70-DFACCF7FD7ED}"/>
    <pc:docChg chg="addSld modSld">
      <pc:chgData name="Sean Lynn" userId="S::sean_marylebonecommunications.com#ext#@gamesoffuture.onmicrosoft.com::e05683aa-0034-4cda-8e12-f8f27a2025ae" providerId="AD" clId="Web-{DD4304F7-18BE-093A-1C70-DFACCF7FD7ED}" dt="2025-06-26T13:28:26.048" v="1343" actId="20577"/>
      <pc:docMkLst>
        <pc:docMk/>
      </pc:docMkLst>
      <pc:sldChg chg="addSp modSp">
        <pc:chgData name="Sean Lynn" userId="S::sean_marylebonecommunications.com#ext#@gamesoffuture.onmicrosoft.com::e05683aa-0034-4cda-8e12-f8f27a2025ae" providerId="AD" clId="Web-{DD4304F7-18BE-093A-1C70-DFACCF7FD7ED}" dt="2025-06-26T12:02:08.273" v="581" actId="14100"/>
        <pc:sldMkLst>
          <pc:docMk/>
          <pc:sldMk cId="851508587" sldId="257"/>
        </pc:sldMkLst>
        <pc:spChg chg="add mod">
          <ac:chgData name="Sean Lynn" userId="S::sean_marylebonecommunications.com#ext#@gamesoffuture.onmicrosoft.com::e05683aa-0034-4cda-8e12-f8f27a2025ae" providerId="AD" clId="Web-{DD4304F7-18BE-093A-1C70-DFACCF7FD7ED}" dt="2025-06-26T12:01:29.365" v="574" actId="20577"/>
          <ac:spMkLst>
            <pc:docMk/>
            <pc:sldMk cId="851508587" sldId="257"/>
            <ac:spMk id="2" creationId="{29842128-AB32-ACA2-4AA2-CC1628C54003}"/>
          </ac:spMkLst>
        </pc:spChg>
        <pc:spChg chg="mod">
          <ac:chgData name="Sean Lynn" userId="S::sean_marylebonecommunications.com#ext#@gamesoffuture.onmicrosoft.com::e05683aa-0034-4cda-8e12-f8f27a2025ae" providerId="AD" clId="Web-{DD4304F7-18BE-093A-1C70-DFACCF7FD7ED}" dt="2025-06-26T12:02:08.273" v="581" actId="14100"/>
          <ac:spMkLst>
            <pc:docMk/>
            <pc:sldMk cId="851508587" sldId="257"/>
            <ac:spMk id="3" creationId="{30DE50AA-81D8-C501-655C-9E3834DAD9EF}"/>
          </ac:spMkLst>
        </pc:spChg>
      </pc:sldChg>
      <pc:sldChg chg="modSp">
        <pc:chgData name="Sean Lynn" userId="S::sean_marylebonecommunications.com#ext#@gamesoffuture.onmicrosoft.com::e05683aa-0034-4cda-8e12-f8f27a2025ae" providerId="AD" clId="Web-{DD4304F7-18BE-093A-1C70-DFACCF7FD7ED}" dt="2025-06-26T12:03:04.478" v="583" actId="20577"/>
        <pc:sldMkLst>
          <pc:docMk/>
          <pc:sldMk cId="1693533973" sldId="267"/>
        </pc:sldMkLst>
        <pc:spChg chg="mod">
          <ac:chgData name="Sean Lynn" userId="S::sean_marylebonecommunications.com#ext#@gamesoffuture.onmicrosoft.com::e05683aa-0034-4cda-8e12-f8f27a2025ae" providerId="AD" clId="Web-{DD4304F7-18BE-093A-1C70-DFACCF7FD7ED}" dt="2025-06-26T11:45:25.707" v="22" actId="20577"/>
          <ac:spMkLst>
            <pc:docMk/>
            <pc:sldMk cId="1693533973" sldId="267"/>
            <ac:spMk id="3" creationId="{2D8951EC-165C-FCE8-8436-CE013A57307F}"/>
          </ac:spMkLst>
        </pc:spChg>
        <pc:spChg chg="mod">
          <ac:chgData name="Sean Lynn" userId="S::sean_marylebonecommunications.com#ext#@gamesoffuture.onmicrosoft.com::e05683aa-0034-4cda-8e12-f8f27a2025ae" providerId="AD" clId="Web-{DD4304F7-18BE-093A-1C70-DFACCF7FD7ED}" dt="2025-06-26T12:03:04.478" v="583" actId="20577"/>
          <ac:spMkLst>
            <pc:docMk/>
            <pc:sldMk cId="1693533973" sldId="267"/>
            <ac:spMk id="6" creationId="{416CC8FC-6DB1-4A98-8486-A4BDFF175313}"/>
          </ac:spMkLst>
        </pc:spChg>
      </pc:sldChg>
      <pc:sldChg chg="modSp">
        <pc:chgData name="Sean Lynn" userId="S::sean_marylebonecommunications.com#ext#@gamesoffuture.onmicrosoft.com::e05683aa-0034-4cda-8e12-f8f27a2025ae" providerId="AD" clId="Web-{DD4304F7-18BE-093A-1C70-DFACCF7FD7ED}" dt="2025-06-26T13:27:24.452" v="1323" actId="20577"/>
        <pc:sldMkLst>
          <pc:docMk/>
          <pc:sldMk cId="3270041717" sldId="277"/>
        </pc:sldMkLst>
        <pc:spChg chg="mod">
          <ac:chgData name="Sean Lynn" userId="S::sean_marylebonecommunications.com#ext#@gamesoffuture.onmicrosoft.com::e05683aa-0034-4cda-8e12-f8f27a2025ae" providerId="AD" clId="Web-{DD4304F7-18BE-093A-1C70-DFACCF7FD7ED}" dt="2025-06-26T13:27:24.452" v="1323" actId="20577"/>
          <ac:spMkLst>
            <pc:docMk/>
            <pc:sldMk cId="3270041717" sldId="277"/>
            <ac:spMk id="6" creationId="{416CC8FC-6DB1-4A98-8486-A4BDFF175313}"/>
          </ac:spMkLst>
        </pc:spChg>
      </pc:sldChg>
      <pc:sldChg chg="modSp">
        <pc:chgData name="Sean Lynn" userId="S::sean_marylebonecommunications.com#ext#@gamesoffuture.onmicrosoft.com::e05683aa-0034-4cda-8e12-f8f27a2025ae" providerId="AD" clId="Web-{DD4304F7-18BE-093A-1C70-DFACCF7FD7ED}" dt="2025-06-26T12:34:14.278" v="1096" actId="20577"/>
        <pc:sldMkLst>
          <pc:docMk/>
          <pc:sldMk cId="3389988909" sldId="278"/>
        </pc:sldMkLst>
        <pc:spChg chg="mod">
          <ac:chgData name="Sean Lynn" userId="S::sean_marylebonecommunications.com#ext#@gamesoffuture.onmicrosoft.com::e05683aa-0034-4cda-8e12-f8f27a2025ae" providerId="AD" clId="Web-{DD4304F7-18BE-093A-1C70-DFACCF7FD7ED}" dt="2025-06-26T12:34:14.278" v="1096" actId="20577"/>
          <ac:spMkLst>
            <pc:docMk/>
            <pc:sldMk cId="3389988909" sldId="278"/>
            <ac:spMk id="6" creationId="{416CC8FC-6DB1-4A98-8486-A4BDFF175313}"/>
          </ac:spMkLst>
        </pc:spChg>
      </pc:sldChg>
      <pc:sldChg chg="modSp">
        <pc:chgData name="Sean Lynn" userId="S::sean_marylebonecommunications.com#ext#@gamesoffuture.onmicrosoft.com::e05683aa-0034-4cda-8e12-f8f27a2025ae" providerId="AD" clId="Web-{DD4304F7-18BE-093A-1C70-DFACCF7FD7ED}" dt="2025-06-26T13:28:26.048" v="1343" actId="20577"/>
        <pc:sldMkLst>
          <pc:docMk/>
          <pc:sldMk cId="2131286518" sldId="279"/>
        </pc:sldMkLst>
        <pc:spChg chg="mod">
          <ac:chgData name="Sean Lynn" userId="S::sean_marylebonecommunications.com#ext#@gamesoffuture.onmicrosoft.com::e05683aa-0034-4cda-8e12-f8f27a2025ae" providerId="AD" clId="Web-{DD4304F7-18BE-093A-1C70-DFACCF7FD7ED}" dt="2025-06-26T13:28:26.048" v="1343" actId="20577"/>
          <ac:spMkLst>
            <pc:docMk/>
            <pc:sldMk cId="2131286518" sldId="279"/>
            <ac:spMk id="6" creationId="{416CC8FC-6DB1-4A98-8486-A4BDFF175313}"/>
          </ac:spMkLst>
        </pc:spChg>
      </pc:sldChg>
      <pc:sldChg chg="addSp modSp">
        <pc:chgData name="Sean Lynn" userId="S::sean_marylebonecommunications.com#ext#@gamesoffuture.onmicrosoft.com::e05683aa-0034-4cda-8e12-f8f27a2025ae" providerId="AD" clId="Web-{DD4304F7-18BE-093A-1C70-DFACCF7FD7ED}" dt="2025-06-26T12:40:47.760" v="1248" actId="20577"/>
        <pc:sldMkLst>
          <pc:docMk/>
          <pc:sldMk cId="1681451308" sldId="280"/>
        </pc:sldMkLst>
        <pc:spChg chg="add mod">
          <ac:chgData name="Sean Lynn" userId="S::sean_marylebonecommunications.com#ext#@gamesoffuture.onmicrosoft.com::e05683aa-0034-4cda-8e12-f8f27a2025ae" providerId="AD" clId="Web-{DD4304F7-18BE-093A-1C70-DFACCF7FD7ED}" dt="2025-06-26T12:40:47.760" v="1248" actId="20577"/>
          <ac:spMkLst>
            <pc:docMk/>
            <pc:sldMk cId="1681451308" sldId="280"/>
            <ac:spMk id="2" creationId="{AA1100DB-8D3A-6B90-EC2F-394BAB0D4D5D}"/>
          </ac:spMkLst>
        </pc:spChg>
      </pc:sldChg>
      <pc:sldChg chg="addSp modSp">
        <pc:chgData name="Sean Lynn" userId="S::sean_marylebonecommunications.com#ext#@gamesoffuture.onmicrosoft.com::e05683aa-0034-4cda-8e12-f8f27a2025ae" providerId="AD" clId="Web-{DD4304F7-18BE-093A-1C70-DFACCF7FD7ED}" dt="2025-06-26T13:25:40.511" v="1320" actId="20577"/>
        <pc:sldMkLst>
          <pc:docMk/>
          <pc:sldMk cId="1869828925" sldId="281"/>
        </pc:sldMkLst>
      </pc:sldChg>
      <pc:sldChg chg="modSp add replId">
        <pc:chgData name="Sean Lynn" userId="S::sean_marylebonecommunications.com#ext#@gamesoffuture.onmicrosoft.com::e05683aa-0034-4cda-8e12-f8f27a2025ae" providerId="AD" clId="Web-{DD4304F7-18BE-093A-1C70-DFACCF7FD7ED}" dt="2025-06-26T12:17:14.617" v="773" actId="20577"/>
        <pc:sldMkLst>
          <pc:docMk/>
          <pc:sldMk cId="960966818" sldId="283"/>
        </pc:sldMkLst>
        <pc:spChg chg="mod">
          <ac:chgData name="Sean Lynn" userId="S::sean_marylebonecommunications.com#ext#@gamesoffuture.onmicrosoft.com::e05683aa-0034-4cda-8e12-f8f27a2025ae" providerId="AD" clId="Web-{DD4304F7-18BE-093A-1C70-DFACCF7FD7ED}" dt="2025-06-26T12:07:18.768" v="622" actId="20577"/>
          <ac:spMkLst>
            <pc:docMk/>
            <pc:sldMk cId="960966818" sldId="283"/>
            <ac:spMk id="3" creationId="{C65F61E2-C485-D86B-ABEE-E480ADE4A2F5}"/>
          </ac:spMkLst>
        </pc:spChg>
        <pc:spChg chg="mod">
          <ac:chgData name="Sean Lynn" userId="S::sean_marylebonecommunications.com#ext#@gamesoffuture.onmicrosoft.com::e05683aa-0034-4cda-8e12-f8f27a2025ae" providerId="AD" clId="Web-{DD4304F7-18BE-093A-1C70-DFACCF7FD7ED}" dt="2025-06-26T12:17:14.617" v="773" actId="20577"/>
          <ac:spMkLst>
            <pc:docMk/>
            <pc:sldMk cId="960966818" sldId="283"/>
            <ac:spMk id="6" creationId="{F21E09AB-6D4D-F353-D41C-61978D2CBAC8}"/>
          </ac:spMkLst>
        </pc:spChg>
      </pc:sldChg>
    </pc:docChg>
  </pc:docChgLst>
  <pc:docChgLst>
    <pc:chgData name="Sean Lynn" userId="S::sean_marylebonecommunications.com#ext#@gamesoffuture.onmicrosoft.com::e05683aa-0034-4cda-8e12-f8f27a2025ae" providerId="AD" clId="Web-{E68287AF-1DCD-7C87-4DA3-66857EC4A5A0}"/>
    <pc:docChg chg="modSld">
      <pc:chgData name="Sean Lynn" userId="S::sean_marylebonecommunications.com#ext#@gamesoffuture.onmicrosoft.com::e05683aa-0034-4cda-8e12-f8f27a2025ae" providerId="AD" clId="Web-{E68287AF-1DCD-7C87-4DA3-66857EC4A5A0}" dt="2025-07-01T10:23:07.142" v="277" actId="20577"/>
      <pc:docMkLst>
        <pc:docMk/>
      </pc:docMkLst>
      <pc:sldChg chg="modSp">
        <pc:chgData name="Sean Lynn" userId="S::sean_marylebonecommunications.com#ext#@gamesoffuture.onmicrosoft.com::e05683aa-0034-4cda-8e12-f8f27a2025ae" providerId="AD" clId="Web-{E68287AF-1DCD-7C87-4DA3-66857EC4A5A0}" dt="2025-07-01T10:21:18.670" v="271" actId="20577"/>
        <pc:sldMkLst>
          <pc:docMk/>
          <pc:sldMk cId="1693533973" sldId="267"/>
        </pc:sldMkLst>
        <pc:spChg chg="mod">
          <ac:chgData name="Sean Lynn" userId="S::sean_marylebonecommunications.com#ext#@gamesoffuture.onmicrosoft.com::e05683aa-0034-4cda-8e12-f8f27a2025ae" providerId="AD" clId="Web-{E68287AF-1DCD-7C87-4DA3-66857EC4A5A0}" dt="2025-07-01T10:21:18.670" v="271" actId="20577"/>
          <ac:spMkLst>
            <pc:docMk/>
            <pc:sldMk cId="1693533973" sldId="267"/>
            <ac:spMk id="6" creationId="{416CC8FC-6DB1-4A98-8486-A4BDFF175313}"/>
          </ac:spMkLst>
        </pc:spChg>
      </pc:sldChg>
      <pc:sldChg chg="delSp modSp">
        <pc:chgData name="Sean Lynn" userId="S::sean_marylebonecommunications.com#ext#@gamesoffuture.onmicrosoft.com::e05683aa-0034-4cda-8e12-f8f27a2025ae" providerId="AD" clId="Web-{E68287AF-1DCD-7C87-4DA3-66857EC4A5A0}" dt="2025-07-01T10:16:40.676" v="147" actId="1076"/>
        <pc:sldMkLst>
          <pc:docMk/>
          <pc:sldMk cId="1681451308" sldId="280"/>
        </pc:sldMkLst>
        <pc:spChg chg="mod">
          <ac:chgData name="Sean Lynn" userId="S::sean_marylebonecommunications.com#ext#@gamesoffuture.onmicrosoft.com::e05683aa-0034-4cda-8e12-f8f27a2025ae" providerId="AD" clId="Web-{E68287AF-1DCD-7C87-4DA3-66857EC4A5A0}" dt="2025-07-01T10:16:40.676" v="147" actId="1076"/>
          <ac:spMkLst>
            <pc:docMk/>
            <pc:sldMk cId="1681451308" sldId="280"/>
            <ac:spMk id="2" creationId="{AA1100DB-8D3A-6B90-EC2F-394BAB0D4D5D}"/>
          </ac:spMkLst>
        </pc:spChg>
        <pc:spChg chg="del">
          <ac:chgData name="Sean Lynn" userId="S::sean_marylebonecommunications.com#ext#@gamesoffuture.onmicrosoft.com::e05683aa-0034-4cda-8e12-f8f27a2025ae" providerId="AD" clId="Web-{E68287AF-1DCD-7C87-4DA3-66857EC4A5A0}" dt="2025-07-01T10:15:49.049" v="141"/>
          <ac:spMkLst>
            <pc:docMk/>
            <pc:sldMk cId="1681451308" sldId="280"/>
            <ac:spMk id="4" creationId="{28235F3F-F77E-3096-9F2D-5D9F34EEC829}"/>
          </ac:spMkLst>
        </pc:spChg>
        <pc:spChg chg="mod">
          <ac:chgData name="Sean Lynn" userId="S::sean_marylebonecommunications.com#ext#@gamesoffuture.onmicrosoft.com::e05683aa-0034-4cda-8e12-f8f27a2025ae" providerId="AD" clId="Web-{E68287AF-1DCD-7C87-4DA3-66857EC4A5A0}" dt="2025-07-01T10:16:29.332" v="146" actId="20577"/>
          <ac:spMkLst>
            <pc:docMk/>
            <pc:sldMk cId="1681451308" sldId="280"/>
            <ac:spMk id="6" creationId="{416CC8FC-6DB1-4A98-8486-A4BDFF175313}"/>
          </ac:spMkLst>
        </pc:spChg>
      </pc:sldChg>
      <pc:sldChg chg="delSp modSp">
        <pc:chgData name="Sean Lynn" userId="S::sean_marylebonecommunications.com#ext#@gamesoffuture.onmicrosoft.com::e05683aa-0034-4cda-8e12-f8f27a2025ae" providerId="AD" clId="Web-{E68287AF-1DCD-7C87-4DA3-66857EC4A5A0}" dt="2025-07-01T10:23:07.142" v="277" actId="20577"/>
        <pc:sldMkLst>
          <pc:docMk/>
          <pc:sldMk cId="1869828925" sldId="281"/>
        </pc:sldMkLst>
        <pc:spChg chg="del mod">
          <ac:chgData name="Sean Lynn" userId="S::sean_marylebonecommunications.com#ext#@gamesoffuture.onmicrosoft.com::e05683aa-0034-4cda-8e12-f8f27a2025ae" providerId="AD" clId="Web-{E68287AF-1DCD-7C87-4DA3-66857EC4A5A0}" dt="2025-07-01T10:17:17.787" v="149"/>
          <ac:spMkLst>
            <pc:docMk/>
            <pc:sldMk cId="1869828925" sldId="281"/>
            <ac:spMk id="2" creationId="{EB0025D9-CC24-08B2-5DE7-EB7D0C6F9E74}"/>
          </ac:spMkLst>
        </pc:spChg>
        <pc:spChg chg="mod">
          <ac:chgData name="Sean Lynn" userId="S::sean_marylebonecommunications.com#ext#@gamesoffuture.onmicrosoft.com::e05683aa-0034-4cda-8e12-f8f27a2025ae" providerId="AD" clId="Web-{E68287AF-1DCD-7C87-4DA3-66857EC4A5A0}" dt="2025-07-01T10:18:04.538" v="159" actId="20577"/>
          <ac:spMkLst>
            <pc:docMk/>
            <pc:sldMk cId="1869828925" sldId="281"/>
            <ac:spMk id="3" creationId="{2D8951EC-165C-FCE8-8436-CE013A57307F}"/>
          </ac:spMkLst>
        </pc:spChg>
        <pc:spChg chg="mod">
          <ac:chgData name="Sean Lynn" userId="S::sean_marylebonecommunications.com#ext#@gamesoffuture.onmicrosoft.com::e05683aa-0034-4cda-8e12-f8f27a2025ae" providerId="AD" clId="Web-{E68287AF-1DCD-7C87-4DA3-66857EC4A5A0}" dt="2025-07-01T10:23:07.142" v="277" actId="20577"/>
          <ac:spMkLst>
            <pc:docMk/>
            <pc:sldMk cId="1869828925" sldId="281"/>
            <ac:spMk id="6" creationId="{416CC8FC-6DB1-4A98-8486-A4BDFF17531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428DD77-A95C-150C-F91B-3ABA441386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9E923C-AF9F-6D9B-27A2-8F94D43AA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6D7F-596C-AB4B-9B87-A7C39691AB2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577723-4F71-A145-8477-2EF05C31F0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D1FE81-EDBC-8332-5976-C54E5493E8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66269-25AE-BC4E-AFF2-7A0161F4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07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3F4376-6846-FEBE-4960-59152EF688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2788" y="1146265"/>
            <a:ext cx="6417129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2"/>
            <a:ext cx="5580923" cy="4683512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704D3067-82CB-63D6-B40F-26F3AB8F1A0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11076" y="0"/>
            <a:ext cx="5580924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2" name="Рисунок 2">
            <a:extLst>
              <a:ext uri="{FF2B5EF4-FFF2-40B4-BE49-F238E27FC236}">
                <a16:creationId xmlns:a16="http://schemas.microsoft.com/office/drawing/2014/main" id="{D7A11DC4-0281-E860-9273-3A01CE44478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611076" y="3434576"/>
            <a:ext cx="5580924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8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2"/>
            <a:ext cx="5250103" cy="1672683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sp>
        <p:nvSpPr>
          <p:cNvPr id="2" name="Рисунок 2">
            <a:extLst>
              <a:ext uri="{FF2B5EF4-FFF2-40B4-BE49-F238E27FC236}">
                <a16:creationId xmlns:a16="http://schemas.microsoft.com/office/drawing/2014/main" id="{D7A11DC4-0281-E860-9273-3A01CE44478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43457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39547C-43AD-24BE-74AC-7409BAAD382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9717" y="-11150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D0E1641-4048-2163-5CC0-AE60E2902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8588" y="3779838"/>
            <a:ext cx="5263646" cy="2520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B67CD1-B912-40D0-250B-47CB38877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150" y="0"/>
            <a:ext cx="1433849" cy="6858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2"/>
            <a:ext cx="9967069" cy="4605454"/>
          </a:xfrm>
        </p:spPr>
        <p:txBody>
          <a:bodyPr anchor="t">
            <a:normAutofit/>
          </a:bodyPr>
          <a:lstStyle>
            <a:lvl1pPr marL="3429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1ECB21-9185-FD7B-5E1C-9A8408BAD3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8B844E95-EEA4-9D20-FA6A-F472DB986459}"/>
              </a:ext>
            </a:extLst>
          </p:cNvPr>
          <p:cNvSpPr/>
          <p:nvPr userDrawn="1"/>
        </p:nvSpPr>
        <p:spPr>
          <a:xfrm>
            <a:off x="515077" y="2146610"/>
            <a:ext cx="5192751" cy="128239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37FA0A4-8C61-44D1-7DC7-B72152CF15BD}"/>
              </a:ext>
            </a:extLst>
          </p:cNvPr>
          <p:cNvSpPr/>
          <p:nvPr userDrawn="1"/>
        </p:nvSpPr>
        <p:spPr>
          <a:xfrm>
            <a:off x="6484172" y="2146610"/>
            <a:ext cx="5192751" cy="128239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C4C3A20-14BB-05AA-104B-BA3597099439}"/>
              </a:ext>
            </a:extLst>
          </p:cNvPr>
          <p:cNvSpPr/>
          <p:nvPr userDrawn="1"/>
        </p:nvSpPr>
        <p:spPr>
          <a:xfrm>
            <a:off x="515077" y="4354551"/>
            <a:ext cx="5192751" cy="128239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DCE4A3A7-6DEB-2CD9-63F5-ACD960B86914}"/>
              </a:ext>
            </a:extLst>
          </p:cNvPr>
          <p:cNvSpPr/>
          <p:nvPr userDrawn="1"/>
        </p:nvSpPr>
        <p:spPr>
          <a:xfrm>
            <a:off x="6484172" y="4354551"/>
            <a:ext cx="5192751" cy="128239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93957656-67B7-09E9-A956-0850C9E35F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146300"/>
            <a:ext cx="5192713" cy="1282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id="{128474F5-D81D-34BB-A820-B74C9563D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2555" y="2146300"/>
            <a:ext cx="5192713" cy="1282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sp>
        <p:nvSpPr>
          <p:cNvPr id="25" name="Текст 22">
            <a:extLst>
              <a:ext uri="{FF2B5EF4-FFF2-40B4-BE49-F238E27FC236}">
                <a16:creationId xmlns:a16="http://schemas.microsoft.com/office/drawing/2014/main" id="{2F8F9FA4-0AC0-E35B-D5E1-0770E79227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4354241"/>
            <a:ext cx="5192713" cy="1282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C49999F3-5FE3-F409-13BD-E71860698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2555" y="4354241"/>
            <a:ext cx="5192713" cy="1282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267B08A-13D6-1E77-5203-D0F19FA56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8B844E95-EEA4-9D20-FA6A-F472DB986459}"/>
              </a:ext>
            </a:extLst>
          </p:cNvPr>
          <p:cNvSpPr/>
          <p:nvPr userDrawn="1"/>
        </p:nvSpPr>
        <p:spPr>
          <a:xfrm>
            <a:off x="515078" y="2146609"/>
            <a:ext cx="3410904" cy="3907867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93957656-67B7-09E9-A956-0850C9E35F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146300"/>
            <a:ext cx="3410879" cy="3908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2942E09-4F7A-9AFE-AA1F-A67CC03F108D}"/>
              </a:ext>
            </a:extLst>
          </p:cNvPr>
          <p:cNvSpPr/>
          <p:nvPr userDrawn="1"/>
        </p:nvSpPr>
        <p:spPr>
          <a:xfrm>
            <a:off x="4391288" y="2146609"/>
            <a:ext cx="3410904" cy="3907867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2">
            <a:extLst>
              <a:ext uri="{FF2B5EF4-FFF2-40B4-BE49-F238E27FC236}">
                <a16:creationId xmlns:a16="http://schemas.microsoft.com/office/drawing/2014/main" id="{9E02AA0F-621D-F392-C409-FFA666DD9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0560" y="2146300"/>
            <a:ext cx="3410879" cy="3908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1BA48CD-EC18-957A-304A-28ABE8D9D0A6}"/>
              </a:ext>
            </a:extLst>
          </p:cNvPr>
          <p:cNvSpPr/>
          <p:nvPr userDrawn="1"/>
        </p:nvSpPr>
        <p:spPr>
          <a:xfrm>
            <a:off x="8265177" y="2146609"/>
            <a:ext cx="3410904" cy="3907867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2">
            <a:extLst>
              <a:ext uri="{FF2B5EF4-FFF2-40B4-BE49-F238E27FC236}">
                <a16:creationId xmlns:a16="http://schemas.microsoft.com/office/drawing/2014/main" id="{B8CEF8DF-F5A5-3316-3DB6-77815EF906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4449" y="2146300"/>
            <a:ext cx="3410879" cy="3908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91AB23-7094-04B8-E45E-96C0F53F0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7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8B844E95-EEA4-9D20-FA6A-F472DB986459}"/>
              </a:ext>
            </a:extLst>
          </p:cNvPr>
          <p:cNvSpPr/>
          <p:nvPr userDrawn="1"/>
        </p:nvSpPr>
        <p:spPr>
          <a:xfrm>
            <a:off x="515077" y="1633653"/>
            <a:ext cx="5192751" cy="21129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37FA0A4-8C61-44D1-7DC7-B72152CF15BD}"/>
              </a:ext>
            </a:extLst>
          </p:cNvPr>
          <p:cNvSpPr/>
          <p:nvPr userDrawn="1"/>
        </p:nvSpPr>
        <p:spPr>
          <a:xfrm>
            <a:off x="6484172" y="1633653"/>
            <a:ext cx="5192751" cy="21129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93957656-67B7-09E9-A956-0850C9E35F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678" y="2453268"/>
            <a:ext cx="4839629" cy="107051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id="{128474F5-D81D-34BB-A820-B74C9563D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01883" y="2453268"/>
            <a:ext cx="4839629" cy="107051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E83C576-3BB1-5B58-3A69-953F9402F3D7}"/>
              </a:ext>
            </a:extLst>
          </p:cNvPr>
          <p:cNvSpPr/>
          <p:nvPr userDrawn="1"/>
        </p:nvSpPr>
        <p:spPr>
          <a:xfrm>
            <a:off x="515077" y="4042316"/>
            <a:ext cx="5192751" cy="21129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0CAFEE3-5F86-349F-F92D-8499C78A27D9}"/>
              </a:ext>
            </a:extLst>
          </p:cNvPr>
          <p:cNvSpPr/>
          <p:nvPr userDrawn="1"/>
        </p:nvSpPr>
        <p:spPr>
          <a:xfrm>
            <a:off x="6484172" y="4042316"/>
            <a:ext cx="5192751" cy="21129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22">
            <a:extLst>
              <a:ext uri="{FF2B5EF4-FFF2-40B4-BE49-F238E27FC236}">
                <a16:creationId xmlns:a16="http://schemas.microsoft.com/office/drawing/2014/main" id="{79CC74AD-656C-7EEB-7BF5-AE7738FCDB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678" y="4861931"/>
            <a:ext cx="4839629" cy="107051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sp>
        <p:nvSpPr>
          <p:cNvPr id="5" name="Текст 22">
            <a:extLst>
              <a:ext uri="{FF2B5EF4-FFF2-40B4-BE49-F238E27FC236}">
                <a16:creationId xmlns:a16="http://schemas.microsoft.com/office/drawing/2014/main" id="{DEEC4029-41FD-FEBD-7BEF-66645113B0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1883" y="4861931"/>
            <a:ext cx="4839629" cy="107051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latin typeface="Montserrat" pitchFamily="2" charset="0"/>
              </a:defRPr>
            </a:lvl1pPr>
          </a:lstStyle>
          <a:p>
            <a:pPr lvl="0"/>
            <a:r>
              <a:rPr lang="en-US"/>
              <a:t>Enter text</a:t>
            </a:r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B198D0-9D4E-CE32-4BF4-D203C8EDE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2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F6D5A1-BE8C-0342-EFA1-945DBACF7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603"/>
          <a:stretch/>
        </p:blipFill>
        <p:spPr>
          <a:xfrm>
            <a:off x="6779940" y="0"/>
            <a:ext cx="5412059" cy="685901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2"/>
            <a:ext cx="5580923" cy="4683512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8CB39E-1BE3-0C52-FA30-4A0FCEBFFA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380" y="136525"/>
            <a:ext cx="3902547" cy="6427725"/>
          </a:xfrm>
          <a:prstGeom prst="rect">
            <a:avLst/>
          </a:prstGeom>
        </p:spPr>
      </p:pic>
      <p:sp>
        <p:nvSpPr>
          <p:cNvPr id="5" name="Рисунок 16">
            <a:extLst>
              <a:ext uri="{FF2B5EF4-FFF2-40B4-BE49-F238E27FC236}">
                <a16:creationId xmlns:a16="http://schemas.microsoft.com/office/drawing/2014/main" id="{69A2A4EB-5AE3-180F-4202-DBD01D38C8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86324" y="646771"/>
            <a:ext cx="2572327" cy="5611077"/>
          </a:xfrm>
          <a:prstGeom prst="roundRect">
            <a:avLst>
              <a:gd name="adj" fmla="val 12477"/>
            </a:avLst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tx1"/>
            </a:bgClr>
          </a:pattFill>
        </p:spPr>
        <p:txBody>
          <a:bodyPr/>
          <a:lstStyle/>
          <a:p>
            <a:endParaRPr lang="ru-CY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CF2E27-DB7F-DE1C-EF23-F7944A9D38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0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2"/>
            <a:ext cx="5580923" cy="4683512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8CB39E-1BE3-0C52-FA30-4A0FCEBFF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2559" y="136525"/>
            <a:ext cx="5449037" cy="8974885"/>
          </a:xfrm>
          <a:prstGeom prst="rect">
            <a:avLst/>
          </a:prstGeom>
        </p:spPr>
      </p:pic>
      <p:sp>
        <p:nvSpPr>
          <p:cNvPr id="5" name="Рисунок 16">
            <a:extLst>
              <a:ext uri="{FF2B5EF4-FFF2-40B4-BE49-F238E27FC236}">
                <a16:creationId xmlns:a16="http://schemas.microsoft.com/office/drawing/2014/main" id="{69A2A4EB-5AE3-180F-4202-DBD01D38C8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22464" y="825191"/>
            <a:ext cx="3591681" cy="7834618"/>
          </a:xfrm>
          <a:prstGeom prst="roundRect">
            <a:avLst>
              <a:gd name="adj" fmla="val 12477"/>
            </a:avLst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tx1"/>
            </a:bgClr>
          </a:pattFill>
        </p:spPr>
        <p:txBody>
          <a:bodyPr/>
          <a:lstStyle/>
          <a:p>
            <a:endParaRPr lang="ru-CY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F7F7D9-69F5-7D23-1F2C-205E9087C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1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2"/>
            <a:ext cx="11104494" cy="1697657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F7F7D9-69F5-7D23-1F2C-205E9087C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FAD8F46-B6F0-4496-7635-FEF8F556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64"/>
          <a:stretch/>
        </p:blipFill>
        <p:spPr>
          <a:xfrm>
            <a:off x="1066800" y="3347457"/>
            <a:ext cx="10058400" cy="3510543"/>
          </a:xfrm>
          <a:prstGeom prst="rect">
            <a:avLst/>
          </a:prstGeom>
          <a:effectLst/>
        </p:spPr>
      </p:pic>
      <p:sp>
        <p:nvSpPr>
          <p:cNvPr id="6" name="Рисунок 3">
            <a:extLst>
              <a:ext uri="{FF2B5EF4-FFF2-40B4-BE49-F238E27FC236}">
                <a16:creationId xmlns:a16="http://schemas.microsoft.com/office/drawing/2014/main" id="{53075995-8E90-24D2-9E8B-78D5F185F3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24052" y="3686176"/>
            <a:ext cx="7780337" cy="3338512"/>
          </a:xfrm>
          <a:prstGeom prst="roundRect">
            <a:avLst>
              <a:gd name="adj" fmla="val 5876"/>
            </a:avLst>
          </a:prstGeom>
          <a:pattFill prst="pct5">
            <a:fgClr>
              <a:schemeClr val="accent1"/>
            </a:fgClr>
            <a:bgClr>
              <a:schemeClr val="tx1"/>
            </a:bgClr>
          </a:pattFill>
        </p:spPr>
        <p:txBody>
          <a:bodyPr/>
          <a:lstStyle/>
          <a:p>
            <a:endParaRPr lang="ru-CY"/>
          </a:p>
        </p:txBody>
      </p:sp>
    </p:spTree>
    <p:extLst>
      <p:ext uri="{BB962C8B-B14F-4D97-AF65-F5344CB8AC3E}">
        <p14:creationId xmlns:p14="http://schemas.microsoft.com/office/powerpoint/2010/main" val="218999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CC48BC-849D-CA24-A6AE-1A2FD01EA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853"/>
          <a:stretch/>
        </p:blipFill>
        <p:spPr>
          <a:xfrm>
            <a:off x="1804" y="4036740"/>
            <a:ext cx="12190195" cy="282227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2"/>
            <a:ext cx="11104494" cy="1697657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F7F7D9-69F5-7D23-1F2C-205E9087C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FAD8F46-B6F0-4496-7635-FEF8F556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64"/>
          <a:stretch/>
        </p:blipFill>
        <p:spPr>
          <a:xfrm>
            <a:off x="1066800" y="3347457"/>
            <a:ext cx="10058400" cy="3510543"/>
          </a:xfrm>
          <a:prstGeom prst="rect">
            <a:avLst/>
          </a:prstGeom>
          <a:effectLst/>
        </p:spPr>
      </p:pic>
      <p:sp>
        <p:nvSpPr>
          <p:cNvPr id="6" name="Рисунок 3">
            <a:extLst>
              <a:ext uri="{FF2B5EF4-FFF2-40B4-BE49-F238E27FC236}">
                <a16:creationId xmlns:a16="http://schemas.microsoft.com/office/drawing/2014/main" id="{53075995-8E90-24D2-9E8B-78D5F185F3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24052" y="3686176"/>
            <a:ext cx="7780337" cy="3338512"/>
          </a:xfrm>
          <a:prstGeom prst="roundRect">
            <a:avLst>
              <a:gd name="adj" fmla="val 4540"/>
            </a:avLst>
          </a:prstGeom>
          <a:pattFill prst="pct5">
            <a:fgClr>
              <a:schemeClr val="accent1"/>
            </a:fgClr>
            <a:bgClr>
              <a:schemeClr val="tx1"/>
            </a:bgClr>
          </a:pattFill>
        </p:spPr>
        <p:txBody>
          <a:bodyPr/>
          <a:lstStyle/>
          <a:p>
            <a:endParaRPr lang="ru-CY"/>
          </a:p>
        </p:txBody>
      </p:sp>
    </p:spTree>
    <p:extLst>
      <p:ext uri="{BB962C8B-B14F-4D97-AF65-F5344CB8AC3E}">
        <p14:creationId xmlns:p14="http://schemas.microsoft.com/office/powerpoint/2010/main" val="110711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E3184D-E74F-12C5-CB05-0AE9DD99D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82788" y="1146265"/>
            <a:ext cx="6417129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0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D809F-CFC3-DA50-94F4-33E051E3F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802"/>
          <a:stretch/>
        </p:blipFill>
        <p:spPr>
          <a:xfrm>
            <a:off x="5950856" y="0"/>
            <a:ext cx="6241143" cy="685901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2040673"/>
            <a:ext cx="3711235" cy="3802566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F7F7D9-69F5-7D23-1F2C-205E9087C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DB8F7BD9-4FA5-43DB-B20A-B78A32848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543" y="1607119"/>
            <a:ext cx="8149389" cy="4885756"/>
          </a:xfrm>
          <a:prstGeom prst="rect">
            <a:avLst/>
          </a:prstGeom>
          <a:effectLst/>
        </p:spPr>
      </p:pic>
      <p:sp>
        <p:nvSpPr>
          <p:cNvPr id="6" name="Рисунок 3">
            <a:extLst>
              <a:ext uri="{FF2B5EF4-FFF2-40B4-BE49-F238E27FC236}">
                <a16:creationId xmlns:a16="http://schemas.microsoft.com/office/drawing/2014/main" id="{38EB2457-36A0-0A6E-0824-A712B22C6B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7771" y="1988457"/>
            <a:ext cx="6241143" cy="3882954"/>
          </a:xfrm>
          <a:pattFill prst="pct5">
            <a:fgClr>
              <a:schemeClr val="accent1"/>
            </a:fgClr>
            <a:bgClr>
              <a:schemeClr val="tx1"/>
            </a:bgClr>
          </a:patt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фото</a:t>
            </a:r>
            <a:endParaRPr lang="ru-CY"/>
          </a:p>
        </p:txBody>
      </p:sp>
    </p:spTree>
    <p:extLst>
      <p:ext uri="{BB962C8B-B14F-4D97-AF65-F5344CB8AC3E}">
        <p14:creationId xmlns:p14="http://schemas.microsoft.com/office/powerpoint/2010/main" val="472913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FAFAC-5AEA-5FB9-55F4-0A8C271E6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010" b="10258"/>
          <a:stretch/>
        </p:blipFill>
        <p:spPr>
          <a:xfrm>
            <a:off x="1804" y="3293040"/>
            <a:ext cx="12190195" cy="286243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F7F7D9-69F5-7D23-1F2C-205E9087C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DB8F7BD9-4FA5-43DB-B20A-B78A32848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439" y="3019212"/>
            <a:ext cx="5942833" cy="3562872"/>
          </a:xfrm>
          <a:prstGeom prst="rect">
            <a:avLst/>
          </a:prstGeom>
          <a:effectLst/>
        </p:spPr>
      </p:pic>
      <p:sp>
        <p:nvSpPr>
          <p:cNvPr id="6" name="Рисунок 3">
            <a:extLst>
              <a:ext uri="{FF2B5EF4-FFF2-40B4-BE49-F238E27FC236}">
                <a16:creationId xmlns:a16="http://schemas.microsoft.com/office/drawing/2014/main" id="{38EB2457-36A0-0A6E-0824-A712B22C6B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89341" y="3293039"/>
            <a:ext cx="4541555" cy="2862434"/>
          </a:xfrm>
          <a:pattFill prst="pct5">
            <a:fgClr>
              <a:schemeClr val="accent1"/>
            </a:fgClr>
            <a:bgClr>
              <a:schemeClr val="tx1"/>
            </a:bgClr>
          </a:patt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фото</a:t>
            </a:r>
            <a:endParaRPr lang="ru-CY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4DEA8A5-428E-99CF-D2E6-D2C25CE8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3"/>
            <a:ext cx="11104494" cy="1293542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0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8FFAEE-EC8C-1913-BC67-66EE696B6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401695"/>
            <a:ext cx="7772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EFFD73-81D8-FF93-5D65-74591CA4F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9800" y="2401695"/>
            <a:ext cx="7772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9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293662-DDA1-22D3-2E83-D82D187E1ADD}"/>
              </a:ext>
            </a:extLst>
          </p:cNvPr>
          <p:cNvSpPr/>
          <p:nvPr userDrawn="1"/>
        </p:nvSpPr>
        <p:spPr>
          <a:xfrm>
            <a:off x="10758151" y="0"/>
            <a:ext cx="14338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98C6B-2A68-51DA-3275-356ABF892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150" y="0"/>
            <a:ext cx="1433849" cy="6858000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1D1AFEB2-C796-A886-A101-396D50390BFE}"/>
              </a:ext>
            </a:extLst>
          </p:cNvPr>
          <p:cNvSpPr txBox="1">
            <a:spLocks/>
          </p:cNvSpPr>
          <p:nvPr userDrawn="1"/>
        </p:nvSpPr>
        <p:spPr>
          <a:xfrm>
            <a:off x="515078" y="1493134"/>
            <a:ext cx="10357361" cy="4688404"/>
          </a:xfrm>
          <a:prstGeom prst="rect">
            <a:avLst/>
          </a:prstGeom>
        </p:spPr>
        <p:txBody>
          <a:bodyPr vert="horz" lIns="91440" tIns="45720" rIns="91440" bIns="45720" numCol="3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err="1">
                <a:solidFill>
                  <a:schemeClr val="tx1"/>
                </a:solidFill>
                <a:latin typeface="Montserrat" pitchFamily="2" charset="0"/>
              </a:rPr>
              <a:t>Phygital</a:t>
            </a:r>
            <a:r>
              <a:rPr lang="en-US" sz="1600">
                <a:solidFill>
                  <a:schemeClr val="tx1"/>
                </a:solidFill>
                <a:latin typeface="Montserrat" pitchFamily="2" charset="0"/>
              </a:rPr>
              <a:t> international</a:t>
            </a:r>
            <a:endParaRPr lang="ru-RU" sz="1600">
              <a:solidFill>
                <a:schemeClr val="tx1"/>
              </a:solidFill>
              <a:latin typeface="Montserrat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ru-RU" sz="1600">
              <a:solidFill>
                <a:schemeClr val="tx1"/>
              </a:solidFill>
              <a:latin typeface="Montserrat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3F5BB8-8634-37CD-3DA1-6877EAF9B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41927" y="189571"/>
            <a:ext cx="825190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>
            <a:extLst>
              <a:ext uri="{FF2B5EF4-FFF2-40B4-BE49-F238E27FC236}">
                <a16:creationId xmlns:a16="http://schemas.microsoft.com/office/drawing/2014/main" id="{192854DA-DA56-40E6-C7A4-971C4873E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077" y="1516070"/>
            <a:ext cx="5580923" cy="4695159"/>
          </a:xfrm>
        </p:spPr>
        <p:txBody>
          <a:bodyPr anchor="ctr">
            <a:normAutofit/>
          </a:bodyPr>
          <a:lstStyle>
            <a:lvl1pPr marL="342900" indent="-342900">
              <a:lnSpc>
                <a:spcPct val="200000"/>
              </a:lnSpc>
              <a:buFont typeface="+mj-lt"/>
              <a:buAutoNum type="arabicPeriod"/>
              <a:defRPr sz="1800">
                <a:latin typeface="Montserrat" pitchFamily="2" charset="0"/>
              </a:defRPr>
            </a:lvl1pPr>
          </a:lstStyle>
          <a:p>
            <a:r>
              <a:rPr lang="en-US" err="1"/>
              <a:t>Phygital</a:t>
            </a:r>
            <a:r>
              <a:rPr lang="en-US"/>
              <a:t> International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Phygital</a:t>
            </a:r>
            <a:r>
              <a:rPr lang="en-US"/>
              <a:t> International</a:t>
            </a:r>
            <a:endParaRPr lang="ru-RU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Phygital</a:t>
            </a:r>
            <a:r>
              <a:rPr lang="en-US"/>
              <a:t> International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Phygital</a:t>
            </a:r>
            <a:r>
              <a:rPr lang="en-US"/>
              <a:t> International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Phygital</a:t>
            </a:r>
            <a:r>
              <a:rPr lang="en-US"/>
              <a:t> International</a:t>
            </a:r>
            <a:endParaRPr lang="ru-RU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Phygital</a:t>
            </a:r>
            <a:r>
              <a:rPr lang="en-US"/>
              <a:t> International</a:t>
            </a:r>
            <a:endParaRPr lang="ru-RU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Phygital</a:t>
            </a:r>
            <a:r>
              <a:rPr lang="en-US"/>
              <a:t> International</a:t>
            </a:r>
          </a:p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17E02547-C854-720B-8F03-E043E9B3343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11076" y="0"/>
            <a:ext cx="558092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4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26CBC2-247E-71DB-DBC5-6BF3D0D9BB4E}"/>
              </a:ext>
            </a:extLst>
          </p:cNvPr>
          <p:cNvSpPr/>
          <p:nvPr userDrawn="1"/>
        </p:nvSpPr>
        <p:spPr>
          <a:xfrm>
            <a:off x="10758151" y="0"/>
            <a:ext cx="14338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0FB743-57A3-424A-5D4D-629CEF181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150" y="0"/>
            <a:ext cx="1433849" cy="6858000"/>
          </a:xfrm>
          <a:prstGeom prst="rect">
            <a:avLst/>
          </a:prstGeom>
        </p:spPr>
      </p:pic>
      <p:graphicFrame>
        <p:nvGraphicFramePr>
          <p:cNvPr id="6" name="Таблица 12">
            <a:extLst>
              <a:ext uri="{FF2B5EF4-FFF2-40B4-BE49-F238E27FC236}">
                <a16:creationId xmlns:a16="http://schemas.microsoft.com/office/drawing/2014/main" id="{800CB415-C66D-546C-70AC-F60785CAF1E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39922159"/>
              </p:ext>
            </p:extLst>
          </p:nvPr>
        </p:nvGraphicFramePr>
        <p:xfrm>
          <a:off x="515077" y="1728439"/>
          <a:ext cx="10130166" cy="4065838"/>
        </p:xfrm>
        <a:graphic>
          <a:graphicData uri="http://schemas.openxmlformats.org/drawingml/2006/table">
            <a:tbl>
              <a:tblPr firstRow="1" bandRow="1"/>
              <a:tblGrid>
                <a:gridCol w="9396068">
                  <a:extLst>
                    <a:ext uri="{9D8B030D-6E8A-4147-A177-3AD203B41FA5}">
                      <a16:colId xmlns:a16="http://schemas.microsoft.com/office/drawing/2014/main" val="3574341915"/>
                    </a:ext>
                  </a:extLst>
                </a:gridCol>
                <a:gridCol w="734098">
                  <a:extLst>
                    <a:ext uri="{9D8B030D-6E8A-4147-A177-3AD203B41FA5}">
                      <a16:colId xmlns:a16="http://schemas.microsoft.com/office/drawing/2014/main" val="349810661"/>
                    </a:ext>
                  </a:extLst>
                </a:gridCol>
              </a:tblGrid>
              <a:tr h="580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" indent="0">
                        <a:tabLst/>
                      </a:pPr>
                      <a:r>
                        <a:rPr lang="ru-CY" sz="1600" b="0" i="0">
                          <a:solidFill>
                            <a:schemeClr val="tx1"/>
                          </a:solidFill>
                          <a:latin typeface="Montserrat" pitchFamily="2" charset="0"/>
                        </a:rPr>
                        <a:t>Заголовок раздела</a:t>
                      </a:r>
                    </a:p>
                  </a:txBody>
                  <a:tcPr marL="46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CY" sz="1600" b="1" i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453824"/>
                  </a:ext>
                </a:extLst>
              </a:tr>
              <a:tr h="580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CY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Заголовок раздела</a:t>
                      </a:r>
                    </a:p>
                  </a:txBody>
                  <a:tcPr marL="46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CY" sz="1600" b="1" i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04321"/>
                  </a:ext>
                </a:extLst>
              </a:tr>
              <a:tr h="580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CY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Заголовок раздела</a:t>
                      </a:r>
                    </a:p>
                  </a:txBody>
                  <a:tcPr marL="46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CY" sz="1600" b="1" i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334649"/>
                  </a:ext>
                </a:extLst>
              </a:tr>
              <a:tr h="580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CY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Заголовок раздела</a:t>
                      </a:r>
                    </a:p>
                  </a:txBody>
                  <a:tcPr marL="46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CY" sz="1600" b="1" i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898270"/>
                  </a:ext>
                </a:extLst>
              </a:tr>
              <a:tr h="580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CY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Заголовок раздела</a:t>
                      </a:r>
                    </a:p>
                  </a:txBody>
                  <a:tcPr marL="46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CY" sz="1600" b="1" i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013869"/>
                  </a:ext>
                </a:extLst>
              </a:tr>
              <a:tr h="580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CY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Заголовок раздела</a:t>
                      </a:r>
                    </a:p>
                  </a:txBody>
                  <a:tcPr marL="46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CY" sz="1600" b="1" i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07366"/>
                  </a:ext>
                </a:extLst>
              </a:tr>
              <a:tr h="580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CY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Заголовок раздела</a:t>
                      </a:r>
                    </a:p>
                  </a:txBody>
                  <a:tcPr marL="46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CY" sz="1600" b="1" i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0409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C92053-2108-CA47-B620-B679ADD99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41927" y="199731"/>
            <a:ext cx="825190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2"/>
            <a:ext cx="5580923" cy="4683512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704D3067-82CB-63D6-B40F-26F3AB8F1A0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11076" y="0"/>
            <a:ext cx="558092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9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65FF093-4381-0F89-3763-1917620C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77" y="1483112"/>
            <a:ext cx="5580923" cy="1945888"/>
          </a:xfrm>
        </p:spPr>
        <p:txBody>
          <a:bodyPr anchor="t">
            <a:normAutofit/>
          </a:bodyPr>
          <a:lstStyle>
            <a:lvl1pPr>
              <a:defRPr sz="2400">
                <a:latin typeface="Montserrat" pitchFamily="2" charset="0"/>
              </a:defRPr>
            </a:lvl1pPr>
          </a:lstStyle>
          <a:p>
            <a:r>
              <a:rPr lang="en-US"/>
              <a:t>Enter text</a:t>
            </a:r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704D3067-82CB-63D6-B40F-26F3AB8F1A0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11076" y="0"/>
            <a:ext cx="5580924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2" name="Рисунок 2">
            <a:extLst>
              <a:ext uri="{FF2B5EF4-FFF2-40B4-BE49-F238E27FC236}">
                <a16:creationId xmlns:a16="http://schemas.microsoft.com/office/drawing/2014/main" id="{D7A11DC4-0281-E860-9273-3A01CE44478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611076" y="3434576"/>
            <a:ext cx="5580924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EACC2D-90EA-3C4A-CDF9-9BC64F3DF6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076" y="3790950"/>
            <a:ext cx="5580924" cy="22418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Montserrat" pitchFamily="2" charset="0"/>
              </a:defRPr>
            </a:lvl1pPr>
            <a:lvl2pPr>
              <a:defRPr>
                <a:latin typeface="Montserrat" pitchFamily="2" charset="0"/>
              </a:defRPr>
            </a:lvl2pPr>
            <a:lvl3pPr>
              <a:defRPr>
                <a:latin typeface="Montserrat" pitchFamily="2" charset="0"/>
              </a:defRPr>
            </a:lvl3pPr>
            <a:lvl4pPr>
              <a:defRPr>
                <a:latin typeface="Montserrat" pitchFamily="2" charset="0"/>
              </a:defRPr>
            </a:lvl4pPr>
            <a:lvl5pPr>
              <a:defRPr>
                <a:latin typeface="Montserrat" pitchFamily="2" charset="0"/>
              </a:defRPr>
            </a:lvl5pPr>
          </a:lstStyle>
          <a:p>
            <a:pPr lvl="0"/>
            <a:r>
              <a:rPr lang="en-US"/>
              <a:t>Enter 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5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DAF71-85E5-DB46-57A5-BBDC89F7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0BCFD-D14C-EE64-746E-C8E05AF26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17BD3A-DE00-80CA-0AA4-75782D34E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2C3EC-EBD4-A34A-ADB9-B1AA470E2D8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9858D-3227-FDD8-F425-6C4106FEC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A5534-184E-86D3-9B05-89DB9B965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8B22-5919-7744-91C6-E5BCDCE1E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4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2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DE50AA-81D8-C501-655C-9E3834DAD9EF}"/>
              </a:ext>
            </a:extLst>
          </p:cNvPr>
          <p:cNvSpPr txBox="1"/>
          <p:nvPr/>
        </p:nvSpPr>
        <p:spPr>
          <a:xfrm>
            <a:off x="620953" y="659277"/>
            <a:ext cx="80130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Stretch Pro V2"/>
              </a:rPr>
              <a:t>Phygital discipline proposal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842128-AB32-ACA2-4AA2-CC1628C54003}"/>
              </a:ext>
            </a:extLst>
          </p:cNvPr>
          <p:cNvSpPr txBox="1"/>
          <p:nvPr/>
        </p:nvSpPr>
        <p:spPr>
          <a:xfrm>
            <a:off x="620953" y="3019820"/>
            <a:ext cx="519692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Stretch Pro V2"/>
              </a:rPr>
              <a:t>Insert discipline name here </a:t>
            </a:r>
          </a:p>
        </p:txBody>
      </p:sp>
    </p:spTree>
    <p:extLst>
      <p:ext uri="{BB962C8B-B14F-4D97-AF65-F5344CB8AC3E}">
        <p14:creationId xmlns:p14="http://schemas.microsoft.com/office/powerpoint/2010/main" val="85150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E8D42-7778-7B66-8C3D-6B8B0C20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6FF537-83AE-B755-92A3-AE6CD6AD856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31643B1-3D1C-7878-A9A9-C5CDE890A3E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F2935-B0D2-6E46-2ABA-2359B0772AD4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0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4EF40-3A35-4BB2-149B-91412B72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3153AD-302C-A5AB-8B07-8E49407A0DD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A648A31-B20E-EEEB-099F-9CFE6AA47B0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8B85E-F07D-335E-934E-2E886DAE9646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03BFC27-CCCC-7B0D-9680-0D30B510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CEECABA2-884A-8C92-7E08-5784D39A455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B1FEA84C-AFF0-567E-475A-423493F2BFC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09360EB-C677-F955-3107-B4D94EA4D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8FB04-2730-E961-7F74-93B43FD70895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7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F69FC-AC21-D99C-ABE9-5EE6AAAE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951EC-165C-FCE8-8436-CE013A57307F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5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73416-71E6-981B-D73D-92222166A730}"/>
              </a:ext>
            </a:extLst>
          </p:cNvPr>
          <p:cNvSpPr txBox="1"/>
          <p:nvPr/>
        </p:nvSpPr>
        <p:spPr>
          <a:xfrm>
            <a:off x="515077" y="3871137"/>
            <a:ext cx="519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 sz="24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70AA6-A09E-DA52-FE73-491E11C3F9BA}"/>
              </a:ext>
            </a:extLst>
          </p:cNvPr>
          <p:cNvSpPr txBox="1"/>
          <p:nvPr/>
        </p:nvSpPr>
        <p:spPr>
          <a:xfrm>
            <a:off x="515077" y="1663195"/>
            <a:ext cx="519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 sz="24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F89DF-D8A1-34D8-0AC6-054E6A86E7B1}"/>
              </a:ext>
            </a:extLst>
          </p:cNvPr>
          <p:cNvSpPr txBox="1"/>
          <p:nvPr/>
        </p:nvSpPr>
        <p:spPr>
          <a:xfrm>
            <a:off x="6480979" y="3871137"/>
            <a:ext cx="519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 sz="24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24042-A73F-BB54-DA35-8BA35D883B0B}"/>
              </a:ext>
            </a:extLst>
          </p:cNvPr>
          <p:cNvSpPr txBox="1"/>
          <p:nvPr/>
        </p:nvSpPr>
        <p:spPr>
          <a:xfrm>
            <a:off x="6480979" y="1663195"/>
            <a:ext cx="519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 sz="24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30A2C86-7CF1-3BA4-8ABB-BE918D618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B3D32F7-680D-44DC-BA4B-AEF5AF0D2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0301F6E7-B293-3631-9A3C-F47A38642E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36E530B-2E08-0D55-4DD2-070B8DB0D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9792B-788D-1059-1E10-828C98921CFD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570AA6-A09E-DA52-FE73-491E11C3F9BA}"/>
              </a:ext>
            </a:extLst>
          </p:cNvPr>
          <p:cNvSpPr txBox="1"/>
          <p:nvPr/>
        </p:nvSpPr>
        <p:spPr>
          <a:xfrm>
            <a:off x="514350" y="1663195"/>
            <a:ext cx="341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8ECD814-4D32-4C36-C794-CF18894A6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29FE63A-558C-6AB8-87BF-D8724F909F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1C968001-712E-6B59-17D7-54AD25753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9792B-788D-1059-1E10-828C98921CFD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6A68E-437A-8C0C-74C0-C7B03880DD20}"/>
              </a:ext>
            </a:extLst>
          </p:cNvPr>
          <p:cNvSpPr txBox="1"/>
          <p:nvPr/>
        </p:nvSpPr>
        <p:spPr>
          <a:xfrm>
            <a:off x="4394974" y="1663195"/>
            <a:ext cx="341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2F539-C958-4877-4E66-60076C3F6053}"/>
              </a:ext>
            </a:extLst>
          </p:cNvPr>
          <p:cNvSpPr txBox="1"/>
          <p:nvPr/>
        </p:nvSpPr>
        <p:spPr>
          <a:xfrm>
            <a:off x="8275599" y="1663195"/>
            <a:ext cx="341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1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7C180D55-9200-0494-127D-DD263C75C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3818CF25-0E45-39E4-6107-F74686D1DB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9DEB217-04C6-7198-6096-284578CCA9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E3FE4F14-0064-7FE6-838C-5C4F7F5FB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7ABE1-D567-09A2-DD64-287A707FCCED}"/>
              </a:ext>
            </a:extLst>
          </p:cNvPr>
          <p:cNvSpPr txBox="1"/>
          <p:nvPr/>
        </p:nvSpPr>
        <p:spPr>
          <a:xfrm>
            <a:off x="713678" y="1884557"/>
            <a:ext cx="483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D3085-8638-8D3B-7FFF-D0CF72D82648}"/>
              </a:ext>
            </a:extLst>
          </p:cNvPr>
          <p:cNvSpPr txBox="1"/>
          <p:nvPr/>
        </p:nvSpPr>
        <p:spPr>
          <a:xfrm>
            <a:off x="713678" y="4293221"/>
            <a:ext cx="483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F7D25A-FBFD-0BF2-9AEF-32D572F1408E}"/>
              </a:ext>
            </a:extLst>
          </p:cNvPr>
          <p:cNvSpPr txBox="1"/>
          <p:nvPr/>
        </p:nvSpPr>
        <p:spPr>
          <a:xfrm>
            <a:off x="6701883" y="1884557"/>
            <a:ext cx="483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21B226-E716-15C8-0050-11BC00FD919E}"/>
              </a:ext>
            </a:extLst>
          </p:cNvPr>
          <p:cNvSpPr txBox="1"/>
          <p:nvPr/>
        </p:nvSpPr>
        <p:spPr>
          <a:xfrm>
            <a:off x="6701883" y="4293221"/>
            <a:ext cx="483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Stretch Pro V2" pitchFamily="2" charset="0"/>
              </a:rPr>
              <a:t>Subheading</a:t>
            </a:r>
            <a:endParaRPr lang="ru-RU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8209B2-842E-637B-6C6D-CB04264E46CF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bg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5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EAEF9-EBA7-348A-3ACE-FB9AAA23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ECD5C8-A631-441A-44B4-D79400D9E4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3EC1D-0EF2-9032-0B01-E28B3A43684F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4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53C8F40-EDC5-104E-760C-A50D8321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E84B43BA-6853-CEE8-0946-F2B414A6FB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3EC1D-0EF2-9032-0B01-E28B3A43684F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4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396E3-E3CB-9761-5DFF-7C678150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A3FEA0-79EC-BE43-7D4C-9418EC6FA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6FB6C-63F2-FEEF-309B-06E6348F2358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3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8951EC-165C-FCE8-8436-CE013A57307F}"/>
              </a:ext>
            </a:extLst>
          </p:cNvPr>
          <p:cNvSpPr txBox="1"/>
          <p:nvPr/>
        </p:nvSpPr>
        <p:spPr>
          <a:xfrm>
            <a:off x="399574" y="282783"/>
            <a:ext cx="91871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/>
              </a:rPr>
              <a:t>ABOUT THIS TEMPLATE 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C8FC-6DB1-4A98-8486-A4BDFF175313}"/>
              </a:ext>
            </a:extLst>
          </p:cNvPr>
          <p:cNvSpPr txBox="1"/>
          <p:nvPr/>
        </p:nvSpPr>
        <p:spPr>
          <a:xfrm>
            <a:off x="402435" y="1198271"/>
            <a:ext cx="9750392" cy="600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latin typeface="Montserrat"/>
                <a:ea typeface="Calibri"/>
                <a:cs typeface="Times New Roman"/>
              </a:rPr>
              <a:t>This template is designed to help you present your concept for a new phygital discipline. </a:t>
            </a:r>
            <a:endParaRPr lang="ru-RU" sz="20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000">
              <a:latin typeface="Montserrat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Montserrat"/>
                <a:ea typeface="Calibri"/>
                <a:cs typeface="Times New Roman"/>
              </a:rPr>
              <a:t>On slides 3-8, there are details about the information you </a:t>
            </a:r>
            <a:r>
              <a:rPr lang="en-US" sz="2000" u="sng" dirty="0">
                <a:latin typeface="Montserrat"/>
                <a:ea typeface="Calibri"/>
                <a:cs typeface="Times New Roman"/>
              </a:rPr>
              <a:t>must </a:t>
            </a:r>
            <a:r>
              <a:rPr lang="en-US" sz="2000" dirty="0">
                <a:latin typeface="Montserrat"/>
                <a:ea typeface="Calibri"/>
                <a:cs typeface="Times New Roman"/>
              </a:rPr>
              <a:t>include so we can understand and assess your idea properly.</a:t>
            </a:r>
          </a:p>
          <a:p>
            <a:pPr>
              <a:lnSpc>
                <a:spcPct val="107000"/>
              </a:lnSpc>
            </a:pPr>
            <a:endParaRPr lang="en-US" sz="2000">
              <a:latin typeface="Montserrat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Montserrat"/>
                <a:ea typeface="Calibri"/>
                <a:cs typeface="Times New Roman"/>
              </a:rPr>
              <a:t>Slides 9-22 are blank designs for you to use to illustrate your concept. You can use as many or as few as you like. Simply add text and images where indicated. 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107000"/>
              </a:lnSpc>
            </a:pPr>
            <a:endParaRPr lang="en-US" sz="2000">
              <a:latin typeface="Montserrat"/>
              <a:ea typeface="Calibri" panose="020F0502020204030204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Montserrat"/>
                <a:ea typeface="Calibri" panose="020F0502020204030204"/>
                <a:cs typeface="Times New Roman"/>
              </a:rPr>
              <a:t>Once you have completed your presentation: </a:t>
            </a:r>
          </a:p>
          <a:p>
            <a:pPr marL="457200" indent="-457200">
              <a:lnSpc>
                <a:spcPct val="107000"/>
              </a:lnSpc>
              <a:buAutoNum type="arabicPeriod"/>
            </a:pPr>
            <a:r>
              <a:rPr lang="en-US" sz="2000" dirty="0">
                <a:latin typeface="Montserrat"/>
                <a:ea typeface="Calibri" panose="020F0502020204030204"/>
                <a:cs typeface="Times New Roman"/>
              </a:rPr>
              <a:t>Delete slides 3-8 and any unused slides.</a:t>
            </a:r>
          </a:p>
          <a:p>
            <a:pPr marL="457200" indent="-457200">
              <a:lnSpc>
                <a:spcPct val="107000"/>
              </a:lnSpc>
              <a:buAutoNum type="arabicPeriod"/>
            </a:pPr>
            <a:r>
              <a:rPr lang="en-US" sz="2000" dirty="0">
                <a:latin typeface="Montserrat"/>
                <a:ea typeface="Calibri" panose="020F0502020204030204"/>
                <a:cs typeface="Times New Roman"/>
              </a:rPr>
              <a:t>Save this document as a PDF (it should be no larger than 3mb.) </a:t>
            </a:r>
          </a:p>
          <a:p>
            <a:pPr marL="457200" indent="-457200">
              <a:lnSpc>
                <a:spcPct val="107000"/>
              </a:lnSpc>
              <a:buAutoNum type="arabicPeriod"/>
            </a:pPr>
            <a:r>
              <a:rPr lang="en-US" sz="2000" dirty="0">
                <a:latin typeface="Montserrat"/>
                <a:ea typeface="Calibri" panose="020F0502020204030204"/>
                <a:cs typeface="Times New Roman"/>
              </a:rPr>
              <a:t>Submit to the PI LAB using the submission form on the PI LAB page on the PI website. </a:t>
            </a:r>
          </a:p>
          <a:p>
            <a:pPr marL="457200" indent="-457200">
              <a:lnSpc>
                <a:spcPct val="107000"/>
              </a:lnSpc>
              <a:buAutoNum type="arabicPeriod"/>
            </a:pPr>
            <a:endParaRPr lang="en-US" sz="2400">
              <a:latin typeface="Montserrat"/>
              <a:ea typeface="Calibri" panose="020F0502020204030204"/>
              <a:cs typeface="Times New Roman"/>
            </a:endParaRPr>
          </a:p>
          <a:p>
            <a:pPr marL="342900" indent="-342900">
              <a:lnSpc>
                <a:spcPct val="107000"/>
              </a:lnSpc>
              <a:buAutoNum type="arabicPeriod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ru-RU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353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8AE5-3A13-9832-4526-B7608CBA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48999F-3139-A8B3-CA03-12CB28DDD8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7DCEC-73C3-CE82-1862-51946C5F4625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74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8E9DE-96F8-DED2-64A8-7327759E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14EABC-F92E-083D-8309-17F9930872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E2C43-88DE-D7D0-D2A5-7D1931686565}"/>
              </a:ext>
            </a:extLst>
          </p:cNvPr>
          <p:cNvSpPr txBox="1"/>
          <p:nvPr/>
        </p:nvSpPr>
        <p:spPr>
          <a:xfrm>
            <a:off x="515077" y="563024"/>
            <a:ext cx="481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75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C875A964-660E-40EF-3D7A-F46879F625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03B4DE-728A-7CF0-A1BF-D08B5F12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E60E3-94A8-F441-8D7B-B2A108192CBE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9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BC31F-A1D4-1DD0-D012-FAC84835E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5F61E2-C485-D86B-ABEE-E480ADE4A2F5}"/>
              </a:ext>
            </a:extLst>
          </p:cNvPr>
          <p:cNvSpPr txBox="1"/>
          <p:nvPr/>
        </p:nvSpPr>
        <p:spPr>
          <a:xfrm>
            <a:off x="399574" y="282783"/>
            <a:ext cx="918718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/>
              </a:rPr>
              <a:t>DISCIPLINE DESCRIPTION AND</a:t>
            </a:r>
            <a:endParaRPr lang="en-US">
              <a:solidFill>
                <a:schemeClr val="accent1"/>
              </a:solidFill>
              <a:latin typeface="Stretch Pro V2"/>
            </a:endParaRPr>
          </a:p>
          <a:p>
            <a:r>
              <a:rPr lang="en-US" sz="3600">
                <a:solidFill>
                  <a:schemeClr val="accent1"/>
                </a:solidFill>
                <a:latin typeface="Stretch Pro V2"/>
              </a:rPr>
              <a:t>REGULATIONS (no more than 3 slides)</a:t>
            </a:r>
            <a:endParaRPr lang="en-US">
              <a:solidFill>
                <a:schemeClr val="accent1"/>
              </a:solidFill>
              <a:latin typeface="Stretch Pro V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E09AB-6D4D-F353-D41C-61978D2CBAC8}"/>
              </a:ext>
            </a:extLst>
          </p:cNvPr>
          <p:cNvSpPr txBox="1"/>
          <p:nvPr/>
        </p:nvSpPr>
        <p:spPr>
          <a:xfrm>
            <a:off x="481263" y="1732547"/>
            <a:ext cx="9750392" cy="41603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>
                <a:latin typeface="Montserrat"/>
                <a:ea typeface="Calibri"/>
                <a:cs typeface="Times New Roman"/>
              </a:rPr>
              <a:t>Information required includes: </a:t>
            </a:r>
          </a:p>
          <a:p>
            <a:pPr>
              <a:lnSpc>
                <a:spcPct val="107000"/>
              </a:lnSpc>
            </a:pPr>
            <a:endParaRPr lang="en-US" sz="2000">
              <a:latin typeface="Montserrat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>
                <a:latin typeface="Montserrat"/>
                <a:ea typeface="Calibri"/>
                <a:cs typeface="Times New Roman"/>
              </a:rPr>
              <a:t>A short history</a:t>
            </a: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 of the discipline</a:t>
            </a:r>
            <a:r>
              <a:rPr lang="en-US" sz="2000">
                <a:latin typeface="Montserrat"/>
                <a:ea typeface="Calibri"/>
                <a:cs typeface="Times New Roman"/>
              </a:rPr>
              <a:t>.</a:t>
            </a:r>
            <a:endParaRPr lang="en-US" sz="2000">
              <a:effectLst/>
              <a:latin typeface="Montserrat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Is the discipline recognized </a:t>
            </a:r>
            <a:r>
              <a:rPr lang="en-US" sz="2000">
                <a:latin typeface="Montserrat"/>
                <a:ea typeface="Calibri"/>
                <a:cs typeface="Times New Roman"/>
              </a:rPr>
              <a:t>worldwide?</a:t>
            </a:r>
            <a:endParaRPr lang="ru-RU" sz="2000">
              <a:latin typeface="Montserrat"/>
              <a:ea typeface="Calibri"/>
              <a:cs typeface="Times New Roman"/>
            </a:endParaRP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>
                <a:latin typeface="Montserrat"/>
                <a:ea typeface="Calibri"/>
                <a:cs typeface="Times New Roman"/>
              </a:rPr>
              <a:t>Is</a:t>
            </a: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 there an international regulator?</a:t>
            </a:r>
            <a:endParaRPr lang="ru-RU" sz="2000">
              <a:effectLst/>
              <a:latin typeface="Montserrat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>
                <a:latin typeface="Montserrat"/>
                <a:ea typeface="Calibri"/>
                <a:cs typeface="Times New Roman"/>
              </a:rPr>
              <a:t>What</a:t>
            </a: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 </a:t>
            </a:r>
            <a:r>
              <a:rPr lang="en-US" sz="2000">
                <a:latin typeface="Montserrat"/>
                <a:ea typeface="Calibri"/>
                <a:cs typeface="Times New Roman"/>
              </a:rPr>
              <a:t>is the phygital element </a:t>
            </a: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(</a:t>
            </a:r>
            <a:r>
              <a:rPr lang="en-US" sz="2000">
                <a:latin typeface="Montserrat"/>
                <a:ea typeface="Calibri"/>
                <a:cs typeface="Times New Roman"/>
              </a:rPr>
              <a:t>e.g. if based on a classic sport, how is digital incorporated?) Or does it </a:t>
            </a: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already </a:t>
            </a:r>
            <a:r>
              <a:rPr lang="en-US" sz="2000">
                <a:latin typeface="Montserrat"/>
                <a:ea typeface="Calibri"/>
                <a:cs typeface="Times New Roman"/>
              </a:rPr>
              <a:t>include phygital elements?</a:t>
            </a:r>
            <a:endParaRPr lang="ru-RU" sz="2000">
              <a:effectLst/>
              <a:latin typeface="Montserrat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>
                <a:latin typeface="Montserrat"/>
                <a:ea typeface="Calibri"/>
                <a:cs typeface="Times New Roman"/>
              </a:rPr>
              <a:t>A brief description</a:t>
            </a: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 of the rules</a:t>
            </a:r>
            <a:r>
              <a:rPr lang="en-US" sz="2000">
                <a:latin typeface="Montserrat"/>
                <a:ea typeface="Calibri"/>
                <a:cs typeface="Times New Roman"/>
              </a:rPr>
              <a:t>.</a:t>
            </a: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 </a:t>
            </a:r>
            <a:endParaRPr lang="ru-RU" sz="2000">
              <a:effectLst/>
              <a:latin typeface="Montserrat"/>
              <a:ea typeface="Calibri"/>
              <a:cs typeface="Times New Roman"/>
            </a:endParaRP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Tournament formats (Olympic system, double elimination, etc</a:t>
            </a:r>
            <a:r>
              <a:rPr lang="en-US" sz="2000">
                <a:latin typeface="Montserrat"/>
                <a:ea typeface="Calibri"/>
                <a:cs typeface="Times New Roman"/>
              </a:rPr>
              <a:t>.)</a:t>
            </a:r>
            <a:endParaRPr lang="ru-RU" sz="2000">
              <a:effectLst/>
              <a:latin typeface="Montserrat"/>
              <a:ea typeface="Calibri"/>
              <a:cs typeface="Times New Roman"/>
            </a:endParaRP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Examples of international competitions</a:t>
            </a:r>
            <a:r>
              <a:rPr lang="en-US" sz="2000">
                <a:latin typeface="Montserrat"/>
                <a:ea typeface="Calibri"/>
                <a:cs typeface="Times New Roman"/>
              </a:rPr>
              <a:t>.</a:t>
            </a:r>
            <a:endParaRPr lang="ru-RU" sz="2000">
              <a:effectLst/>
              <a:latin typeface="Montserrat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What </a:t>
            </a:r>
            <a:r>
              <a:rPr lang="en-US" sz="2000">
                <a:latin typeface="Montserrat"/>
                <a:ea typeface="Calibri"/>
                <a:cs typeface="Times New Roman"/>
              </a:rPr>
              <a:t>would a venue need in order to hold </a:t>
            </a:r>
            <a:r>
              <a:rPr lang="en-US" sz="2000">
                <a:effectLst/>
                <a:latin typeface="Montserrat"/>
                <a:ea typeface="Calibri"/>
                <a:cs typeface="Times New Roman"/>
              </a:rPr>
              <a:t>competitions</a:t>
            </a:r>
            <a:r>
              <a:rPr lang="en-US" sz="2000">
                <a:latin typeface="Montserrat"/>
                <a:ea typeface="Calibri"/>
                <a:cs typeface="Times New Roman"/>
              </a:rPr>
              <a:t>?</a:t>
            </a:r>
            <a:endParaRPr lang="ru-RU" sz="2000">
              <a:effectLst/>
              <a:latin typeface="Montserrat"/>
              <a:ea typeface="Calibri"/>
              <a:cs typeface="Times New Roman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6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8951EC-165C-FCE8-8436-CE013A57307F}"/>
              </a:ext>
            </a:extLst>
          </p:cNvPr>
          <p:cNvSpPr txBox="1"/>
          <p:nvPr/>
        </p:nvSpPr>
        <p:spPr>
          <a:xfrm>
            <a:off x="399574" y="282783"/>
            <a:ext cx="918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ATHLETES/GEOGRAPHY (1 slide)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C8FC-6DB1-4A98-8486-A4BDFF175313}"/>
              </a:ext>
            </a:extLst>
          </p:cNvPr>
          <p:cNvSpPr txBox="1"/>
          <p:nvPr/>
        </p:nvSpPr>
        <p:spPr>
          <a:xfrm>
            <a:off x="481263" y="1732547"/>
            <a:ext cx="9750392" cy="24406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Approximate number </a:t>
            </a:r>
            <a:r>
              <a:rPr lang="en-US" sz="2400">
                <a:latin typeface="Montserrat"/>
                <a:ea typeface="Calibri"/>
                <a:cs typeface="Times New Roman"/>
              </a:rPr>
              <a:t>of people who play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 the sport</a:t>
            </a:r>
            <a:r>
              <a:rPr lang="en-US" sz="2400">
                <a:latin typeface="Montserrat"/>
                <a:ea typeface="Calibri"/>
                <a:cs typeface="Times New Roman"/>
              </a:rPr>
              <a:t> globally (provide evidence to back up your figures).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 </a:t>
            </a:r>
            <a:endParaRPr lang="ru-RU" sz="2400">
              <a:effectLst/>
              <a:latin typeface="Montserrat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400">
                <a:latin typeface="Montserrat"/>
                <a:ea typeface="Calibri"/>
                <a:cs typeface="Times New Roman"/>
              </a:rPr>
              <a:t>Does it have any internationally recognized athletes?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 </a:t>
            </a:r>
            <a:endParaRPr lang="ru-RU" sz="2400">
              <a:effectLst/>
              <a:latin typeface="Montserrat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400">
                <a:latin typeface="Montserrat"/>
                <a:ea typeface="Calibri"/>
                <a:cs typeface="Times New Roman"/>
              </a:rPr>
              <a:t>Details about professional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 and international leagues</a:t>
            </a:r>
            <a:r>
              <a:rPr lang="en-US" sz="2400">
                <a:latin typeface="Montserrat"/>
                <a:ea typeface="Calibri"/>
                <a:cs typeface="Times New Roman"/>
              </a:rPr>
              <a:t>.</a:t>
            </a:r>
            <a:endParaRPr lang="ru-RU" sz="2400">
              <a:effectLst/>
              <a:latin typeface="Montserrat"/>
              <a:ea typeface="Calibri"/>
              <a:cs typeface="Times New Roman"/>
            </a:endParaRPr>
          </a:p>
          <a:p>
            <a:pPr marL="457200" lvl="0" indent="-4572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Average prize money paid at international tournaments and how the prize fund is distributed.</a:t>
            </a:r>
            <a:endParaRPr lang="ru-RU" sz="240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8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8951EC-165C-FCE8-8436-CE013A57307F}"/>
              </a:ext>
            </a:extLst>
          </p:cNvPr>
          <p:cNvSpPr txBox="1"/>
          <p:nvPr/>
        </p:nvSpPr>
        <p:spPr>
          <a:xfrm>
            <a:off x="399574" y="282783"/>
            <a:ext cx="918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REFEREEING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C8FC-6DB1-4A98-8486-A4BDFF175313}"/>
              </a:ext>
            </a:extLst>
          </p:cNvPr>
          <p:cNvSpPr txBox="1"/>
          <p:nvPr/>
        </p:nvSpPr>
        <p:spPr>
          <a:xfrm>
            <a:off x="481263" y="1732547"/>
            <a:ext cx="9750392" cy="2045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The number of referees required to officiate </a:t>
            </a:r>
            <a:r>
              <a:rPr lang="en-US" sz="2400">
                <a:latin typeface="Montserrat"/>
                <a:ea typeface="Calibri"/>
                <a:cs typeface="Times New Roman"/>
              </a:rPr>
              <a:t>in a match or tournament.</a:t>
            </a:r>
            <a:endParaRPr lang="ru-RU" sz="2400">
              <a:effectLst/>
              <a:latin typeface="Montserrat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The cost of </a:t>
            </a:r>
            <a:r>
              <a:rPr lang="en-US" sz="2400">
                <a:latin typeface="Montserrat"/>
                <a:ea typeface="Calibri"/>
                <a:cs typeface="Times New Roman"/>
              </a:rPr>
              <a:t>hiring referees.</a:t>
            </a:r>
            <a:endParaRPr lang="en-US" sz="2400">
              <a:effectLst/>
              <a:latin typeface="Montserrat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Is there </a:t>
            </a:r>
            <a:r>
              <a:rPr lang="en-US" sz="2400">
                <a:latin typeface="Montserrat"/>
                <a:ea typeface="Calibri"/>
                <a:cs typeface="Times New Roman"/>
              </a:rPr>
              <a:t>already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 </a:t>
            </a:r>
            <a:r>
              <a:rPr lang="en-US" sz="2400">
                <a:latin typeface="Montserrat"/>
                <a:ea typeface="Calibri"/>
                <a:cs typeface="Times New Roman"/>
              </a:rPr>
              <a:t>a system for officially recognizing referees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 </a:t>
            </a:r>
            <a:r>
              <a:rPr lang="en-US" sz="2400">
                <a:latin typeface="Montserrat"/>
                <a:ea typeface="Calibri"/>
                <a:cs typeface="Times New Roman"/>
              </a:rPr>
              <a:t>(documentation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, </a:t>
            </a:r>
            <a:r>
              <a:rPr lang="en-US" sz="2400">
                <a:latin typeface="Montserrat"/>
                <a:ea typeface="Calibri"/>
                <a:cs typeface="Times New Roman"/>
              </a:rPr>
              <a:t>licenses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, disciplinary regulations, </a:t>
            </a:r>
            <a:r>
              <a:rPr lang="en-US" sz="2400" err="1">
                <a:effectLst/>
                <a:latin typeface="Montserrat"/>
                <a:ea typeface="Calibri"/>
                <a:cs typeface="Times New Roman"/>
              </a:rPr>
              <a:t>etc</a:t>
            </a:r>
            <a:r>
              <a:rPr lang="en-US" sz="2400">
                <a:latin typeface="Montserrat"/>
                <a:ea typeface="Calibri"/>
                <a:cs typeface="Times New Roman"/>
              </a:rPr>
              <a:t>?)</a:t>
            </a:r>
            <a:endParaRPr lang="ru-RU" sz="2400">
              <a:effectLst/>
              <a:latin typeface="Montserra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004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8951EC-165C-FCE8-8436-CE013A57307F}"/>
              </a:ext>
            </a:extLst>
          </p:cNvPr>
          <p:cNvSpPr txBox="1"/>
          <p:nvPr/>
        </p:nvSpPr>
        <p:spPr>
          <a:xfrm>
            <a:off x="399574" y="282783"/>
            <a:ext cx="918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AUDIENCE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C8FC-6DB1-4A98-8486-A4BDFF175313}"/>
              </a:ext>
            </a:extLst>
          </p:cNvPr>
          <p:cNvSpPr txBox="1"/>
          <p:nvPr/>
        </p:nvSpPr>
        <p:spPr>
          <a:xfrm>
            <a:off x="481263" y="1732547"/>
            <a:ext cx="9750392" cy="32310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What is the </a:t>
            </a:r>
            <a:r>
              <a:rPr lang="en-US" sz="2400">
                <a:latin typeface="Montserrat"/>
                <a:ea typeface="Calibri"/>
                <a:cs typeface="Times New Roman"/>
              </a:rPr>
              <a:t>potential audience for the discipline?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 </a:t>
            </a:r>
            <a:r>
              <a:rPr lang="en-US" sz="2400">
                <a:latin typeface="Montserrat"/>
                <a:ea typeface="Calibri"/>
                <a:cs typeface="Times New Roman"/>
              </a:rPr>
              <a:t>Please give numbers and sources to back up any claims. </a:t>
            </a:r>
            <a:endParaRPr lang="ru-RU" sz="2400">
              <a:latin typeface="Montserrat"/>
              <a:ea typeface="Calibri"/>
              <a:cs typeface="Times New Roman"/>
            </a:endParaRP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The main platforms </a:t>
            </a:r>
            <a:r>
              <a:rPr lang="en-US" sz="2400">
                <a:latin typeface="Montserrat"/>
                <a:ea typeface="Calibri"/>
                <a:cs typeface="Times New Roman"/>
              </a:rPr>
              <a:t>the audience currently engages with (websites, social media etc.)</a:t>
            </a:r>
            <a:endParaRPr lang="ru-RU" sz="2400">
              <a:effectLst/>
              <a:latin typeface="Montserrat"/>
              <a:ea typeface="Calibri"/>
              <a:cs typeface="Times New Roman"/>
            </a:endParaRP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400">
                <a:latin typeface="Montserrat"/>
                <a:ea typeface="Calibri"/>
                <a:cs typeface="Times New Roman"/>
              </a:rPr>
              <a:t>Who are the leading personalities (such as players, influencers and opinion leaders)?</a:t>
            </a:r>
            <a:endParaRPr lang="en-US" sz="2400">
              <a:effectLst/>
              <a:latin typeface="Montserrat"/>
              <a:ea typeface="Calibri"/>
              <a:cs typeface="Times New Roman"/>
            </a:endParaRP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400">
                <a:latin typeface="Montserrat"/>
                <a:ea typeface="Calibri"/>
                <a:cs typeface="Times New Roman"/>
              </a:rPr>
              <a:t>Which streaming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/TV platforms </a:t>
            </a:r>
            <a:r>
              <a:rPr lang="en-US" sz="2400">
                <a:latin typeface="Montserrat"/>
                <a:ea typeface="Calibri"/>
                <a:cs typeface="Times New Roman"/>
              </a:rPr>
              <a:t>do the audience watch?</a:t>
            </a:r>
            <a:endParaRPr lang="ru-RU" sz="240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In which media outlets </a:t>
            </a:r>
            <a:r>
              <a:rPr lang="en-US" sz="2400">
                <a:latin typeface="Montserrat"/>
                <a:ea typeface="Calibri"/>
                <a:cs typeface="Times New Roman"/>
              </a:rPr>
              <a:t>is information</a:t>
            </a:r>
            <a:r>
              <a:rPr lang="en-US" sz="2400">
                <a:effectLst/>
                <a:latin typeface="Montserrat"/>
                <a:ea typeface="Calibri"/>
                <a:cs typeface="Times New Roman"/>
              </a:rPr>
              <a:t> published</a:t>
            </a:r>
            <a:r>
              <a:rPr lang="en-US" sz="2400">
                <a:latin typeface="Montserrat"/>
                <a:ea typeface="Calibri"/>
                <a:cs typeface="Times New Roman"/>
              </a:rPr>
              <a:t>?</a:t>
            </a:r>
            <a:endParaRPr lang="ru-RU" sz="2400">
              <a:effectLst/>
              <a:latin typeface="Montserra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128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8951EC-165C-FCE8-8436-CE013A57307F}"/>
              </a:ext>
            </a:extLst>
          </p:cNvPr>
          <p:cNvSpPr txBox="1"/>
          <p:nvPr/>
        </p:nvSpPr>
        <p:spPr>
          <a:xfrm>
            <a:off x="399574" y="282783"/>
            <a:ext cx="918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C8FC-6DB1-4A98-8486-A4BDFF175313}"/>
              </a:ext>
            </a:extLst>
          </p:cNvPr>
          <p:cNvSpPr txBox="1"/>
          <p:nvPr/>
        </p:nvSpPr>
        <p:spPr>
          <a:xfrm>
            <a:off x="481263" y="1732547"/>
            <a:ext cx="97503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821530" hangingPunct="0">
              <a:buFont typeface="Wingdings" panose="05000000000000000000" pitchFamily="2" charset="2"/>
              <a:buChar char="v"/>
            </a:pPr>
            <a:r>
              <a:rPr lang="en-US" sz="2400" dirty="0">
                <a:latin typeface="Montserrat"/>
              </a:rPr>
              <a:t>Approximate budget for a Phygital Origins event</a:t>
            </a:r>
            <a:r>
              <a:rPr lang="en-US" sz="2000" dirty="0">
                <a:latin typeface="Montserrat"/>
              </a:rPr>
              <a:t>. </a:t>
            </a:r>
            <a:r>
              <a:rPr lang="en-US" sz="2400" dirty="0">
                <a:latin typeface="Montserrat"/>
              </a:rPr>
              <a:t>The budget should include items such as: </a:t>
            </a:r>
            <a:endParaRPr lang="ru-RU" sz="2400" b="0" i="0" u="none" strike="noStrike" cap="none" spc="0" normalizeH="0" baseline="0" dirty="0">
              <a:ln>
                <a:noFill/>
              </a:ln>
              <a:effectLst/>
              <a:uFillTx/>
              <a:latin typeface="Montserrat"/>
              <a:ea typeface="PHGTL"/>
              <a:cs typeface="PHGT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100DB-8D3A-6B90-EC2F-394BAB0D4D5D}"/>
              </a:ext>
            </a:extLst>
          </p:cNvPr>
          <p:cNvSpPr txBox="1"/>
          <p:nvPr/>
        </p:nvSpPr>
        <p:spPr>
          <a:xfrm>
            <a:off x="938775" y="2908658"/>
            <a:ext cx="835891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821530" hangingPunct="0">
              <a:buFont typeface="Arial"/>
              <a:buChar char="•"/>
            </a:pPr>
            <a:r>
              <a:rPr lang="en-US" sz="2400">
                <a:latin typeface="Montserrat"/>
                <a:ea typeface="PHGTL"/>
                <a:cs typeface="PHGTL"/>
              </a:rPr>
              <a:t>Venue hire</a:t>
            </a:r>
            <a:endParaRPr lang="en-US">
              <a:ea typeface="Calibri"/>
              <a:cs typeface="Calibri"/>
            </a:endParaRPr>
          </a:p>
          <a:p>
            <a:pPr marL="342900" indent="-342900" defTabSz="821530">
              <a:buFont typeface="Arial"/>
              <a:buChar char="•"/>
            </a:pPr>
            <a:r>
              <a:rPr lang="en-US" sz="2400">
                <a:latin typeface="Montserrat"/>
                <a:ea typeface="PHGTL"/>
                <a:cs typeface="PHGTL"/>
              </a:rPr>
              <a:t>Equipment rental costs </a:t>
            </a:r>
            <a:endParaRPr lang="en-US" sz="2400" dirty="0">
              <a:latin typeface="Montserrat"/>
              <a:ea typeface="PHGTL"/>
              <a:cs typeface="PHGTL"/>
            </a:endParaRPr>
          </a:p>
          <a:p>
            <a:pPr marL="342900" indent="-342900" defTabSz="821530">
              <a:buFont typeface="Arial"/>
              <a:buChar char="•"/>
            </a:pPr>
            <a:r>
              <a:rPr lang="en-US" sz="2400" dirty="0">
                <a:latin typeface="Montserrat"/>
                <a:ea typeface="PHGTL"/>
                <a:cs typeface="PHGTL"/>
              </a:rPr>
              <a:t>Payment for staff and referees</a:t>
            </a:r>
          </a:p>
          <a:p>
            <a:pPr marL="342900" indent="-342900" defTabSz="821530">
              <a:buFont typeface="Arial"/>
              <a:buChar char="•"/>
            </a:pPr>
            <a:r>
              <a:rPr lang="en-US" sz="2400">
                <a:latin typeface="Montserrat"/>
                <a:ea typeface="PHGTL"/>
                <a:cs typeface="PHGTL"/>
              </a:rPr>
              <a:t>Proposed prize fund</a:t>
            </a:r>
            <a:endParaRPr lang="en-US" sz="2400" dirty="0">
              <a:latin typeface="Montserrat"/>
              <a:ea typeface="PHGTL"/>
              <a:cs typeface="PHGTL"/>
            </a:endParaRPr>
          </a:p>
          <a:p>
            <a:pPr marL="342900" indent="-342900" defTabSz="821530">
              <a:buFont typeface="Arial"/>
              <a:buChar char="•"/>
            </a:pPr>
            <a:r>
              <a:rPr lang="en-US" sz="2400" dirty="0">
                <a:latin typeface="Montserrat"/>
                <a:ea typeface="PHGTL"/>
                <a:cs typeface="PHGTL"/>
              </a:rPr>
              <a:t>Any other organizational expenses. </a:t>
            </a:r>
          </a:p>
          <a:p>
            <a:pPr defTabSz="821530"/>
            <a:endParaRPr lang="en-US" sz="2400" dirty="0">
              <a:solidFill>
                <a:srgbClr val="FF0000"/>
              </a:solidFill>
              <a:latin typeface="Montserrat"/>
              <a:ea typeface="PHGTL"/>
              <a:cs typeface="PHGTL"/>
            </a:endParaRPr>
          </a:p>
        </p:txBody>
      </p:sp>
    </p:spTree>
    <p:extLst>
      <p:ext uri="{BB962C8B-B14F-4D97-AF65-F5344CB8AC3E}">
        <p14:creationId xmlns:p14="http://schemas.microsoft.com/office/powerpoint/2010/main" val="168145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8951EC-165C-FCE8-8436-CE013A57307F}"/>
              </a:ext>
            </a:extLst>
          </p:cNvPr>
          <p:cNvSpPr txBox="1"/>
          <p:nvPr/>
        </p:nvSpPr>
        <p:spPr>
          <a:xfrm>
            <a:off x="399574" y="282783"/>
            <a:ext cx="91871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Stretch Pro V2"/>
              </a:rPr>
              <a:t>WHY DO WE NEED THIS?</a:t>
            </a:r>
            <a:endParaRPr lang="en-US" sz="3600" dirty="0">
              <a:solidFill>
                <a:schemeClr val="accent1"/>
              </a:solidFill>
              <a:latin typeface="Stretch Pro V2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C8FC-6DB1-4A98-8486-A4BDFF175313}"/>
              </a:ext>
            </a:extLst>
          </p:cNvPr>
          <p:cNvSpPr txBox="1"/>
          <p:nvPr/>
        </p:nvSpPr>
        <p:spPr>
          <a:xfrm>
            <a:off x="481263" y="1732547"/>
            <a:ext cx="975039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821530" hangingPunct="0">
              <a:buFont typeface="Wingdings" panose="05000000000000000000" pitchFamily="2" charset="2"/>
              <a:buChar char="v"/>
            </a:pPr>
            <a:r>
              <a:rPr lang="en-US" sz="2400" dirty="0">
                <a:latin typeface="Montserrat"/>
              </a:rPr>
              <a:t>What benefits do you think your concept would deliver</a:t>
            </a:r>
            <a:r>
              <a:rPr lang="ru-RU" sz="2400" dirty="0">
                <a:latin typeface="Montserrat"/>
              </a:rPr>
              <a:t> </a:t>
            </a:r>
            <a:r>
              <a:rPr lang="en-US" sz="2400" dirty="0">
                <a:latin typeface="Montserrat"/>
              </a:rPr>
              <a:t>for the World Phygital Community?</a:t>
            </a:r>
            <a:endParaRPr lang="en-US" sz="24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defTabSz="821530"/>
            <a:endParaRPr lang="en-US" sz="2400" dirty="0">
              <a:latin typeface="Montserrat"/>
            </a:endParaRPr>
          </a:p>
          <a:p>
            <a:pPr marL="457200" indent="-457200" defTabSz="821530" hangingPunct="0">
              <a:buFont typeface="Wingdings" panose="05000000000000000000" pitchFamily="2" charset="2"/>
              <a:buChar char="v"/>
            </a:pPr>
            <a:r>
              <a:rPr lang="en-US" sz="2400" dirty="0">
                <a:latin typeface="Montserrat"/>
              </a:rPr>
              <a:t>What would Phygital International, the rightsholder of Games of the Future, gain from helping to develop your idea into an official phygital sport? </a:t>
            </a: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HGTL"/>
              <a:ea typeface="PHGTL"/>
              <a:cs typeface="PHGTL"/>
              <a:sym typeface="PHGTL"/>
            </a:endParaRPr>
          </a:p>
        </p:txBody>
      </p:sp>
    </p:spTree>
    <p:extLst>
      <p:ext uri="{BB962C8B-B14F-4D97-AF65-F5344CB8AC3E}">
        <p14:creationId xmlns:p14="http://schemas.microsoft.com/office/powerpoint/2010/main" val="186982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F1F6C-43DD-3D48-9A60-1C7D7161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2C49CA-621F-A37D-5A48-40ABCA74E6F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BBCB6-CAEA-20A2-EBE2-A12DA85AF9AB}"/>
              </a:ext>
            </a:extLst>
          </p:cNvPr>
          <p:cNvSpPr txBox="1"/>
          <p:nvPr/>
        </p:nvSpPr>
        <p:spPr>
          <a:xfrm>
            <a:off x="515077" y="563024"/>
            <a:ext cx="7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Stretch Pro V2" pitchFamily="2" charset="0"/>
              </a:rPr>
              <a:t>HEADING</a:t>
            </a:r>
            <a:endParaRPr lang="ru-RU" sz="3600">
              <a:solidFill>
                <a:schemeClr val="accent1"/>
              </a:solidFill>
              <a:latin typeface="Stape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87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Phygital Internation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F24DF"/>
      </a:accent1>
      <a:accent2>
        <a:srgbClr val="CA3AE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c0eea3-cbcc-46e5-8d75-9b41ea85b41e" xsi:nil="true"/>
    <lcf76f155ced4ddcb4097134ff3c332f xmlns="71ef2229-8e1d-4e55-af28-d50efe7d01e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CD331445D2D4187696991BE2E6328" ma:contentTypeVersion="14" ma:contentTypeDescription="Create a new document." ma:contentTypeScope="" ma:versionID="d1cc18ad05e7937d51ce76c9f29f0a1a">
  <xsd:schema xmlns:xsd="http://www.w3.org/2001/XMLSchema" xmlns:xs="http://www.w3.org/2001/XMLSchema" xmlns:p="http://schemas.microsoft.com/office/2006/metadata/properties" xmlns:ns2="71ef2229-8e1d-4e55-af28-d50efe7d01ee" xmlns:ns3="37c0eea3-cbcc-46e5-8d75-9b41ea85b41e" targetNamespace="http://schemas.microsoft.com/office/2006/metadata/properties" ma:root="true" ma:fieldsID="3761b73874f45d05d79171f90505e6e1" ns2:_="" ns3:_="">
    <xsd:import namespace="71ef2229-8e1d-4e55-af28-d50efe7d01ee"/>
    <xsd:import namespace="37c0eea3-cbcc-46e5-8d75-9b41ea85b4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f2229-8e1d-4e55-af28-d50efe7d0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ee1772-ed87-40c8-ae5d-a84dfb47a0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0eea3-cbcc-46e5-8d75-9b41ea85b4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990d54-a6e4-43eb-90c9-8376554a31c9}" ma:internalName="TaxCatchAll" ma:showField="CatchAllData" ma:web="37c0eea3-cbcc-46e5-8d75-9b41ea85b4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348D06-BBCF-4BE3-AFB5-F436405D8084}">
  <ds:schemaRefs>
    <ds:schemaRef ds:uri="1dd138eb-8d6f-4beb-9a8c-da0d9d4029cd"/>
    <ds:schemaRef ds:uri="37c0eea3-cbcc-46e5-8d75-9b41ea85b41e"/>
    <ds:schemaRef ds:uri="71ef2229-8e1d-4e55-af28-d50efe7d01ee"/>
    <ds:schemaRef ds:uri="d83f58e1-5286-4128-a515-dbcd02d0abd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24AF32-997A-40C6-B5AC-CFF07D5B36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297CE-4822-4095-8E7C-84B34B540ED0}">
  <ds:schemaRefs>
    <ds:schemaRef ds:uri="37c0eea3-cbcc-46e5-8d75-9b41ea85b41e"/>
    <ds:schemaRef ds:uri="71ef2229-8e1d-4e55-af28-d50efe7d01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Nataliya Sidorova</dc:creator>
  <cp:revision>52</cp:revision>
  <dcterms:created xsi:type="dcterms:W3CDTF">2023-11-29T14:06:24Z</dcterms:created>
  <dcterms:modified xsi:type="dcterms:W3CDTF">2025-07-01T10:23:10Z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0x010100D0ACD331445D2D4187696991BE2E6328</vt:lpwstr>
  </property>
  <property fmtid="{D5CDD505-2E9C-101B-9397-08002B2CF9AE}" pid="3" name="MediaServiceImageTags">
    <vt:lpwstr/>
  </property>
</Properties>
</file>